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87" r:id="rId4"/>
  </p:sldMasterIdLst>
  <p:sldIdLst>
    <p:sldId id="257" r:id="rId5"/>
    <p:sldId id="2147482846" r:id="rId6"/>
    <p:sldId id="264" r:id="rId7"/>
    <p:sldId id="2147482848" r:id="rId8"/>
    <p:sldId id="2147482847" r:id="rId9"/>
    <p:sldId id="2147482850" r:id="rId10"/>
    <p:sldId id="2147482851" r:id="rId11"/>
    <p:sldId id="2147482853" r:id="rId12"/>
    <p:sldId id="265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39"/>
    <a:srgbClr val="9A0501"/>
    <a:srgbClr val="F79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447" autoAdjust="0"/>
  </p:normalViewPr>
  <p:slideViewPr>
    <p:cSldViewPr snapToGrid="0">
      <p:cViewPr varScale="1">
        <p:scale>
          <a:sx n="74" d="100"/>
          <a:sy n="74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16D7F31-5163-9EB2-0E67-772E7AB46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DC4733D9-1FE0-821F-789D-61E4E4377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5AEFDFF-19A7-43DA-9C9E-7C740746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02831BD-946E-DC9D-22FC-E6D1F02B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39BF3F26-DDDB-B169-6A28-2371AF16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094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0336D45-9221-8297-4741-0521E119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93CCB4D1-010C-CAD1-46E4-35E9B15FB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F3C053B-CC38-F10F-EDCA-F2C9C0F5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A9C9A4C-25B2-A000-C3E3-A7FB4491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AB9993F-66C3-8489-D093-CD8923E1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13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8A3E7CBC-34A5-E79F-F321-822E7A8DC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53192759-CE74-0BFD-331F-C9680184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8664815-F5D3-C0EE-C84E-AAE96116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1121FA7-5E83-4B91-0977-648C56F9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C203F88-579D-6F15-3233-F8CAB787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398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11F1F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b="0" spc="-50" dirty="0">
                <a:solidFill>
                  <a:srgbClr val="FFFFFF"/>
                </a:solidFill>
                <a:latin typeface="Verdana"/>
                <a:cs typeface="Verdana"/>
              </a:rPr>
              <a:t>‹#›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507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11F1F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b="0" spc="-50" dirty="0">
                <a:solidFill>
                  <a:srgbClr val="FFFFFF"/>
                </a:solidFill>
                <a:latin typeface="Verdana"/>
                <a:cs typeface="Verdana"/>
              </a:rPr>
              <a:t>‹#›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966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72784" y="0"/>
            <a:ext cx="5919470" cy="4848225"/>
          </a:xfrm>
          <a:custGeom>
            <a:avLst/>
            <a:gdLst/>
            <a:ahLst/>
            <a:cxnLst/>
            <a:rect l="l" t="t" r="r" b="b"/>
            <a:pathLst>
              <a:path w="5919470" h="4848225">
                <a:moveTo>
                  <a:pt x="5918962" y="3908044"/>
                </a:moveTo>
                <a:lnTo>
                  <a:pt x="5913374" y="3908044"/>
                </a:lnTo>
                <a:lnTo>
                  <a:pt x="5867654" y="3920744"/>
                </a:lnTo>
                <a:lnTo>
                  <a:pt x="5821680" y="3920744"/>
                </a:lnTo>
                <a:lnTo>
                  <a:pt x="5775579" y="3933444"/>
                </a:lnTo>
                <a:lnTo>
                  <a:pt x="5729351" y="3933444"/>
                </a:lnTo>
                <a:lnTo>
                  <a:pt x="5636260" y="3958844"/>
                </a:lnTo>
                <a:lnTo>
                  <a:pt x="5542661" y="3958844"/>
                </a:lnTo>
                <a:lnTo>
                  <a:pt x="5495544" y="3971544"/>
                </a:lnTo>
                <a:lnTo>
                  <a:pt x="5448300" y="3971544"/>
                </a:lnTo>
                <a:lnTo>
                  <a:pt x="5400929" y="3984244"/>
                </a:lnTo>
                <a:lnTo>
                  <a:pt x="5161915" y="3984244"/>
                </a:lnTo>
                <a:lnTo>
                  <a:pt x="5113782" y="3996944"/>
                </a:lnTo>
                <a:lnTo>
                  <a:pt x="5017008" y="3996944"/>
                </a:lnTo>
                <a:lnTo>
                  <a:pt x="4968875" y="3984244"/>
                </a:lnTo>
                <a:lnTo>
                  <a:pt x="4729861" y="3984244"/>
                </a:lnTo>
                <a:lnTo>
                  <a:pt x="4682490" y="3971544"/>
                </a:lnTo>
                <a:lnTo>
                  <a:pt x="4635246" y="3971544"/>
                </a:lnTo>
                <a:lnTo>
                  <a:pt x="4588129" y="3958844"/>
                </a:lnTo>
                <a:lnTo>
                  <a:pt x="4494530" y="3958844"/>
                </a:lnTo>
                <a:lnTo>
                  <a:pt x="4401439" y="3933444"/>
                </a:lnTo>
                <a:lnTo>
                  <a:pt x="4355211" y="3933444"/>
                </a:lnTo>
                <a:lnTo>
                  <a:pt x="4309110" y="3920744"/>
                </a:lnTo>
                <a:lnTo>
                  <a:pt x="4263263" y="3920744"/>
                </a:lnTo>
                <a:lnTo>
                  <a:pt x="4081399" y="3869944"/>
                </a:lnTo>
                <a:lnTo>
                  <a:pt x="4036314" y="3869944"/>
                </a:lnTo>
                <a:lnTo>
                  <a:pt x="3770503" y="3793744"/>
                </a:lnTo>
                <a:lnTo>
                  <a:pt x="3726815" y="3768344"/>
                </a:lnTo>
                <a:lnTo>
                  <a:pt x="3554603" y="3717544"/>
                </a:lnTo>
                <a:lnTo>
                  <a:pt x="3512058" y="3692144"/>
                </a:lnTo>
                <a:lnTo>
                  <a:pt x="3427730" y="3666744"/>
                </a:lnTo>
                <a:lnTo>
                  <a:pt x="3385947" y="3641344"/>
                </a:lnTo>
                <a:lnTo>
                  <a:pt x="3344291" y="3628644"/>
                </a:lnTo>
                <a:lnTo>
                  <a:pt x="3303016" y="3603256"/>
                </a:lnTo>
                <a:lnTo>
                  <a:pt x="3261868" y="3590556"/>
                </a:lnTo>
                <a:lnTo>
                  <a:pt x="3220974" y="3565156"/>
                </a:lnTo>
                <a:lnTo>
                  <a:pt x="3180334" y="3552456"/>
                </a:lnTo>
                <a:lnTo>
                  <a:pt x="3099816" y="3501644"/>
                </a:lnTo>
                <a:lnTo>
                  <a:pt x="3059938" y="3488944"/>
                </a:lnTo>
                <a:lnTo>
                  <a:pt x="2903093" y="3387344"/>
                </a:lnTo>
                <a:lnTo>
                  <a:pt x="2864485" y="3374644"/>
                </a:lnTo>
                <a:lnTo>
                  <a:pt x="2713101" y="3273044"/>
                </a:lnTo>
                <a:lnTo>
                  <a:pt x="2602484" y="3196844"/>
                </a:lnTo>
                <a:lnTo>
                  <a:pt x="2494407" y="3120644"/>
                </a:lnTo>
                <a:lnTo>
                  <a:pt x="2459101" y="3082544"/>
                </a:lnTo>
                <a:lnTo>
                  <a:pt x="2354707" y="3006344"/>
                </a:lnTo>
                <a:lnTo>
                  <a:pt x="2320544" y="2968244"/>
                </a:lnTo>
                <a:lnTo>
                  <a:pt x="2253107" y="2917444"/>
                </a:lnTo>
                <a:lnTo>
                  <a:pt x="2219960" y="2879344"/>
                </a:lnTo>
                <a:lnTo>
                  <a:pt x="2187067" y="2853944"/>
                </a:lnTo>
                <a:lnTo>
                  <a:pt x="2154555" y="2815844"/>
                </a:lnTo>
                <a:lnTo>
                  <a:pt x="2090420" y="2765044"/>
                </a:lnTo>
                <a:lnTo>
                  <a:pt x="2058797" y="2726944"/>
                </a:lnTo>
                <a:lnTo>
                  <a:pt x="2027682" y="2688844"/>
                </a:lnTo>
                <a:lnTo>
                  <a:pt x="1996694" y="2663444"/>
                </a:lnTo>
                <a:lnTo>
                  <a:pt x="1966214" y="2625344"/>
                </a:lnTo>
                <a:lnTo>
                  <a:pt x="1935988" y="2599944"/>
                </a:lnTo>
                <a:lnTo>
                  <a:pt x="1906143" y="2561844"/>
                </a:lnTo>
                <a:lnTo>
                  <a:pt x="1876679" y="2523744"/>
                </a:lnTo>
                <a:lnTo>
                  <a:pt x="1847596" y="2498344"/>
                </a:lnTo>
                <a:lnTo>
                  <a:pt x="1790446" y="2422271"/>
                </a:lnTo>
                <a:lnTo>
                  <a:pt x="1762379" y="2384171"/>
                </a:lnTo>
                <a:lnTo>
                  <a:pt x="1734693" y="2358771"/>
                </a:lnTo>
                <a:lnTo>
                  <a:pt x="1707388" y="2320671"/>
                </a:lnTo>
                <a:lnTo>
                  <a:pt x="1680464" y="2282571"/>
                </a:lnTo>
                <a:lnTo>
                  <a:pt x="1653921" y="2244471"/>
                </a:lnTo>
                <a:lnTo>
                  <a:pt x="1627759" y="2206371"/>
                </a:lnTo>
                <a:lnTo>
                  <a:pt x="1601978" y="2168271"/>
                </a:lnTo>
                <a:lnTo>
                  <a:pt x="1576578" y="2130171"/>
                </a:lnTo>
                <a:lnTo>
                  <a:pt x="1551686" y="2104771"/>
                </a:lnTo>
                <a:lnTo>
                  <a:pt x="1527048" y="2066671"/>
                </a:lnTo>
                <a:lnTo>
                  <a:pt x="1502791" y="2028571"/>
                </a:lnTo>
                <a:lnTo>
                  <a:pt x="1478915" y="1990471"/>
                </a:lnTo>
                <a:lnTo>
                  <a:pt x="1455547" y="1952371"/>
                </a:lnTo>
                <a:lnTo>
                  <a:pt x="1432560" y="1901571"/>
                </a:lnTo>
                <a:lnTo>
                  <a:pt x="1409954" y="1863471"/>
                </a:lnTo>
                <a:lnTo>
                  <a:pt x="1387729" y="1825371"/>
                </a:lnTo>
                <a:lnTo>
                  <a:pt x="1365885" y="1787271"/>
                </a:lnTo>
                <a:lnTo>
                  <a:pt x="1344549" y="1749171"/>
                </a:lnTo>
                <a:lnTo>
                  <a:pt x="1323594" y="1711071"/>
                </a:lnTo>
                <a:lnTo>
                  <a:pt x="1303020" y="1672971"/>
                </a:lnTo>
                <a:lnTo>
                  <a:pt x="1282827" y="1622171"/>
                </a:lnTo>
                <a:lnTo>
                  <a:pt x="1263142" y="1584071"/>
                </a:lnTo>
                <a:lnTo>
                  <a:pt x="1225042" y="1507871"/>
                </a:lnTo>
                <a:lnTo>
                  <a:pt x="1206627" y="1457071"/>
                </a:lnTo>
                <a:lnTo>
                  <a:pt x="1188720" y="1418971"/>
                </a:lnTo>
                <a:lnTo>
                  <a:pt x="1171194" y="1380871"/>
                </a:lnTo>
                <a:lnTo>
                  <a:pt x="1154176" y="1342771"/>
                </a:lnTo>
                <a:lnTo>
                  <a:pt x="1137539" y="1291971"/>
                </a:lnTo>
                <a:lnTo>
                  <a:pt x="1121283" y="1253871"/>
                </a:lnTo>
                <a:lnTo>
                  <a:pt x="1105535" y="1203071"/>
                </a:lnTo>
                <a:lnTo>
                  <a:pt x="1090295" y="1164971"/>
                </a:lnTo>
                <a:lnTo>
                  <a:pt x="1075436" y="1126871"/>
                </a:lnTo>
                <a:lnTo>
                  <a:pt x="1061085" y="1076071"/>
                </a:lnTo>
                <a:lnTo>
                  <a:pt x="1047242" y="1037971"/>
                </a:lnTo>
                <a:lnTo>
                  <a:pt x="1033780" y="987171"/>
                </a:lnTo>
                <a:lnTo>
                  <a:pt x="1020826" y="949071"/>
                </a:lnTo>
                <a:lnTo>
                  <a:pt x="1008380" y="898271"/>
                </a:lnTo>
                <a:lnTo>
                  <a:pt x="996315" y="860171"/>
                </a:lnTo>
                <a:lnTo>
                  <a:pt x="984885" y="809371"/>
                </a:lnTo>
                <a:lnTo>
                  <a:pt x="973836" y="771398"/>
                </a:lnTo>
                <a:lnTo>
                  <a:pt x="963168" y="720598"/>
                </a:lnTo>
                <a:lnTo>
                  <a:pt x="953135" y="682498"/>
                </a:lnTo>
                <a:lnTo>
                  <a:pt x="943610" y="631698"/>
                </a:lnTo>
                <a:lnTo>
                  <a:pt x="934466" y="580898"/>
                </a:lnTo>
                <a:lnTo>
                  <a:pt x="925830" y="542798"/>
                </a:lnTo>
                <a:lnTo>
                  <a:pt x="917702" y="491998"/>
                </a:lnTo>
                <a:lnTo>
                  <a:pt x="910209" y="453898"/>
                </a:lnTo>
                <a:lnTo>
                  <a:pt x="903097" y="403098"/>
                </a:lnTo>
                <a:lnTo>
                  <a:pt x="896493" y="352298"/>
                </a:lnTo>
                <a:lnTo>
                  <a:pt x="890397" y="314198"/>
                </a:lnTo>
                <a:lnTo>
                  <a:pt x="884809" y="263398"/>
                </a:lnTo>
                <a:lnTo>
                  <a:pt x="879856" y="212598"/>
                </a:lnTo>
                <a:lnTo>
                  <a:pt x="875284" y="161798"/>
                </a:lnTo>
                <a:lnTo>
                  <a:pt x="871220" y="123698"/>
                </a:lnTo>
                <a:lnTo>
                  <a:pt x="867791" y="72898"/>
                </a:lnTo>
                <a:lnTo>
                  <a:pt x="863981" y="9398"/>
                </a:lnTo>
                <a:lnTo>
                  <a:pt x="0" y="9398"/>
                </a:lnTo>
                <a:lnTo>
                  <a:pt x="3302" y="72898"/>
                </a:lnTo>
                <a:lnTo>
                  <a:pt x="6223" y="123698"/>
                </a:lnTo>
                <a:lnTo>
                  <a:pt x="9525" y="174498"/>
                </a:lnTo>
                <a:lnTo>
                  <a:pt x="13335" y="212598"/>
                </a:lnTo>
                <a:lnTo>
                  <a:pt x="17526" y="263398"/>
                </a:lnTo>
                <a:lnTo>
                  <a:pt x="22225" y="314198"/>
                </a:lnTo>
                <a:lnTo>
                  <a:pt x="27305" y="352298"/>
                </a:lnTo>
                <a:lnTo>
                  <a:pt x="32893" y="403098"/>
                </a:lnTo>
                <a:lnTo>
                  <a:pt x="38862" y="453898"/>
                </a:lnTo>
                <a:lnTo>
                  <a:pt x="45212" y="504698"/>
                </a:lnTo>
                <a:lnTo>
                  <a:pt x="52070" y="542798"/>
                </a:lnTo>
                <a:lnTo>
                  <a:pt x="59309" y="593598"/>
                </a:lnTo>
                <a:lnTo>
                  <a:pt x="66929" y="644398"/>
                </a:lnTo>
                <a:lnTo>
                  <a:pt x="74930" y="682498"/>
                </a:lnTo>
                <a:lnTo>
                  <a:pt x="83439" y="733298"/>
                </a:lnTo>
                <a:lnTo>
                  <a:pt x="92329" y="771398"/>
                </a:lnTo>
                <a:lnTo>
                  <a:pt x="111379" y="872871"/>
                </a:lnTo>
                <a:lnTo>
                  <a:pt x="121539" y="910971"/>
                </a:lnTo>
                <a:lnTo>
                  <a:pt x="132080" y="961771"/>
                </a:lnTo>
                <a:lnTo>
                  <a:pt x="143129" y="999871"/>
                </a:lnTo>
                <a:lnTo>
                  <a:pt x="154432" y="1050671"/>
                </a:lnTo>
                <a:lnTo>
                  <a:pt x="166116" y="1088771"/>
                </a:lnTo>
                <a:lnTo>
                  <a:pt x="178308" y="1139571"/>
                </a:lnTo>
                <a:lnTo>
                  <a:pt x="190881" y="1177671"/>
                </a:lnTo>
                <a:lnTo>
                  <a:pt x="203835" y="1228471"/>
                </a:lnTo>
                <a:lnTo>
                  <a:pt x="217170" y="1266571"/>
                </a:lnTo>
                <a:lnTo>
                  <a:pt x="230886" y="1317371"/>
                </a:lnTo>
                <a:lnTo>
                  <a:pt x="244983" y="1355471"/>
                </a:lnTo>
                <a:lnTo>
                  <a:pt x="259461" y="1406271"/>
                </a:lnTo>
                <a:lnTo>
                  <a:pt x="274320" y="1444371"/>
                </a:lnTo>
                <a:lnTo>
                  <a:pt x="289687" y="1495171"/>
                </a:lnTo>
                <a:lnTo>
                  <a:pt x="305308" y="1533271"/>
                </a:lnTo>
                <a:lnTo>
                  <a:pt x="321310" y="1571371"/>
                </a:lnTo>
                <a:lnTo>
                  <a:pt x="337693" y="1622171"/>
                </a:lnTo>
                <a:lnTo>
                  <a:pt x="354457" y="1660271"/>
                </a:lnTo>
                <a:lnTo>
                  <a:pt x="371589" y="1711071"/>
                </a:lnTo>
                <a:lnTo>
                  <a:pt x="389128" y="1749171"/>
                </a:lnTo>
                <a:lnTo>
                  <a:pt x="407035" y="1787271"/>
                </a:lnTo>
                <a:lnTo>
                  <a:pt x="425323" y="1825371"/>
                </a:lnTo>
                <a:lnTo>
                  <a:pt x="443865" y="1876171"/>
                </a:lnTo>
                <a:lnTo>
                  <a:pt x="482219" y="1952371"/>
                </a:lnTo>
                <a:lnTo>
                  <a:pt x="501904" y="1990471"/>
                </a:lnTo>
                <a:lnTo>
                  <a:pt x="521970" y="2041271"/>
                </a:lnTo>
                <a:lnTo>
                  <a:pt x="542417" y="2079371"/>
                </a:lnTo>
                <a:lnTo>
                  <a:pt x="584327" y="2155571"/>
                </a:lnTo>
                <a:lnTo>
                  <a:pt x="627507" y="2231771"/>
                </a:lnTo>
                <a:lnTo>
                  <a:pt x="649732" y="2282571"/>
                </a:lnTo>
                <a:lnTo>
                  <a:pt x="672211" y="2320671"/>
                </a:lnTo>
                <a:lnTo>
                  <a:pt x="718185" y="2396871"/>
                </a:lnTo>
                <a:lnTo>
                  <a:pt x="741680" y="2434844"/>
                </a:lnTo>
                <a:lnTo>
                  <a:pt x="789686" y="2511044"/>
                </a:lnTo>
                <a:lnTo>
                  <a:pt x="814197" y="2549144"/>
                </a:lnTo>
                <a:lnTo>
                  <a:pt x="864235" y="2625344"/>
                </a:lnTo>
                <a:lnTo>
                  <a:pt x="915543" y="2701544"/>
                </a:lnTo>
                <a:lnTo>
                  <a:pt x="941705" y="2739644"/>
                </a:lnTo>
                <a:lnTo>
                  <a:pt x="968121" y="2765044"/>
                </a:lnTo>
                <a:lnTo>
                  <a:pt x="994791" y="2803144"/>
                </a:lnTo>
                <a:lnTo>
                  <a:pt x="1049274" y="2879344"/>
                </a:lnTo>
                <a:lnTo>
                  <a:pt x="1076960" y="2917444"/>
                </a:lnTo>
                <a:lnTo>
                  <a:pt x="1105027" y="2955544"/>
                </a:lnTo>
                <a:lnTo>
                  <a:pt x="1133348" y="2980944"/>
                </a:lnTo>
                <a:lnTo>
                  <a:pt x="1161923" y="3019044"/>
                </a:lnTo>
                <a:lnTo>
                  <a:pt x="1190879" y="3057144"/>
                </a:lnTo>
                <a:lnTo>
                  <a:pt x="1220089" y="3082544"/>
                </a:lnTo>
                <a:lnTo>
                  <a:pt x="1249553" y="3120644"/>
                </a:lnTo>
                <a:lnTo>
                  <a:pt x="1279398" y="3158744"/>
                </a:lnTo>
                <a:lnTo>
                  <a:pt x="1309497" y="3184144"/>
                </a:lnTo>
                <a:lnTo>
                  <a:pt x="1339850" y="3222244"/>
                </a:lnTo>
                <a:lnTo>
                  <a:pt x="1370584" y="3260344"/>
                </a:lnTo>
                <a:lnTo>
                  <a:pt x="1401572" y="3285744"/>
                </a:lnTo>
                <a:lnTo>
                  <a:pt x="1432814" y="3323844"/>
                </a:lnTo>
                <a:lnTo>
                  <a:pt x="1464310" y="3349244"/>
                </a:lnTo>
                <a:lnTo>
                  <a:pt x="1496187" y="3387344"/>
                </a:lnTo>
                <a:lnTo>
                  <a:pt x="1528191" y="3412744"/>
                </a:lnTo>
                <a:lnTo>
                  <a:pt x="1560576" y="3450844"/>
                </a:lnTo>
                <a:lnTo>
                  <a:pt x="1593215" y="3476244"/>
                </a:lnTo>
                <a:lnTo>
                  <a:pt x="1626235" y="3514344"/>
                </a:lnTo>
                <a:lnTo>
                  <a:pt x="1692910" y="3565156"/>
                </a:lnTo>
                <a:lnTo>
                  <a:pt x="1726565" y="3603256"/>
                </a:lnTo>
                <a:lnTo>
                  <a:pt x="1794891" y="3654044"/>
                </a:lnTo>
                <a:lnTo>
                  <a:pt x="1829435" y="3692144"/>
                </a:lnTo>
                <a:lnTo>
                  <a:pt x="1864233" y="3717544"/>
                </a:lnTo>
                <a:lnTo>
                  <a:pt x="1970151" y="3793744"/>
                </a:lnTo>
                <a:lnTo>
                  <a:pt x="2005965" y="3831844"/>
                </a:lnTo>
                <a:lnTo>
                  <a:pt x="2151634" y="3933444"/>
                </a:lnTo>
                <a:lnTo>
                  <a:pt x="2301113" y="4035044"/>
                </a:lnTo>
                <a:lnTo>
                  <a:pt x="2454402" y="4136517"/>
                </a:lnTo>
                <a:lnTo>
                  <a:pt x="2493391" y="4149217"/>
                </a:lnTo>
                <a:lnTo>
                  <a:pt x="2611374" y="4225417"/>
                </a:lnTo>
                <a:lnTo>
                  <a:pt x="2651125" y="4238117"/>
                </a:lnTo>
                <a:lnTo>
                  <a:pt x="2731262" y="4288917"/>
                </a:lnTo>
                <a:lnTo>
                  <a:pt x="2771775" y="4301617"/>
                </a:lnTo>
                <a:lnTo>
                  <a:pt x="2853182" y="4352417"/>
                </a:lnTo>
                <a:lnTo>
                  <a:pt x="2894203" y="4365117"/>
                </a:lnTo>
                <a:lnTo>
                  <a:pt x="2935478" y="4390517"/>
                </a:lnTo>
                <a:lnTo>
                  <a:pt x="2976880" y="4403217"/>
                </a:lnTo>
                <a:lnTo>
                  <a:pt x="3018536" y="4428617"/>
                </a:lnTo>
                <a:lnTo>
                  <a:pt x="3102356" y="4454017"/>
                </a:lnTo>
                <a:lnTo>
                  <a:pt x="3144647" y="4479417"/>
                </a:lnTo>
                <a:lnTo>
                  <a:pt x="3186938" y="4492117"/>
                </a:lnTo>
                <a:lnTo>
                  <a:pt x="3229610" y="4517517"/>
                </a:lnTo>
                <a:lnTo>
                  <a:pt x="3358515" y="4555617"/>
                </a:lnTo>
                <a:lnTo>
                  <a:pt x="3401822" y="4581017"/>
                </a:lnTo>
                <a:lnTo>
                  <a:pt x="3935222" y="4733417"/>
                </a:lnTo>
                <a:lnTo>
                  <a:pt x="3980815" y="4733417"/>
                </a:lnTo>
                <a:lnTo>
                  <a:pt x="4118229" y="4771517"/>
                </a:lnTo>
                <a:lnTo>
                  <a:pt x="4164330" y="4771517"/>
                </a:lnTo>
                <a:lnTo>
                  <a:pt x="4210558" y="4784217"/>
                </a:lnTo>
                <a:lnTo>
                  <a:pt x="4256913" y="4784217"/>
                </a:lnTo>
                <a:lnTo>
                  <a:pt x="4350131" y="4809617"/>
                </a:lnTo>
                <a:lnTo>
                  <a:pt x="4396994" y="4809617"/>
                </a:lnTo>
                <a:lnTo>
                  <a:pt x="4443857" y="4822317"/>
                </a:lnTo>
                <a:lnTo>
                  <a:pt x="4538091" y="4822317"/>
                </a:lnTo>
                <a:lnTo>
                  <a:pt x="4585462" y="4835017"/>
                </a:lnTo>
                <a:lnTo>
                  <a:pt x="4680458" y="4835017"/>
                </a:lnTo>
                <a:lnTo>
                  <a:pt x="4728210" y="4847717"/>
                </a:lnTo>
                <a:lnTo>
                  <a:pt x="5402580" y="4847717"/>
                </a:lnTo>
                <a:lnTo>
                  <a:pt x="5450332" y="4835017"/>
                </a:lnTo>
                <a:lnTo>
                  <a:pt x="5545328" y="4835017"/>
                </a:lnTo>
                <a:lnTo>
                  <a:pt x="5592699" y="4822317"/>
                </a:lnTo>
                <a:lnTo>
                  <a:pt x="5686933" y="4822317"/>
                </a:lnTo>
                <a:lnTo>
                  <a:pt x="5733923" y="4809617"/>
                </a:lnTo>
                <a:lnTo>
                  <a:pt x="5780659" y="4809617"/>
                </a:lnTo>
                <a:lnTo>
                  <a:pt x="5873877" y="4784217"/>
                </a:lnTo>
                <a:lnTo>
                  <a:pt x="5918962" y="4784217"/>
                </a:lnTo>
                <a:lnTo>
                  <a:pt x="5918962" y="3908044"/>
                </a:lnTo>
                <a:close/>
              </a:path>
              <a:path w="5919470" h="4848225">
                <a:moveTo>
                  <a:pt x="5918962" y="0"/>
                </a:moveTo>
                <a:lnTo>
                  <a:pt x="1989328" y="0"/>
                </a:lnTo>
                <a:lnTo>
                  <a:pt x="1990598" y="18669"/>
                </a:lnTo>
                <a:lnTo>
                  <a:pt x="1994662" y="66294"/>
                </a:lnTo>
                <a:lnTo>
                  <a:pt x="1999488" y="113665"/>
                </a:lnTo>
                <a:lnTo>
                  <a:pt x="2004949" y="160782"/>
                </a:lnTo>
                <a:lnTo>
                  <a:pt x="2011172" y="207772"/>
                </a:lnTo>
                <a:lnTo>
                  <a:pt x="2018030" y="254508"/>
                </a:lnTo>
                <a:lnTo>
                  <a:pt x="2025650" y="301129"/>
                </a:lnTo>
                <a:lnTo>
                  <a:pt x="2033905" y="347345"/>
                </a:lnTo>
                <a:lnTo>
                  <a:pt x="2042795" y="393319"/>
                </a:lnTo>
                <a:lnTo>
                  <a:pt x="2052447" y="439166"/>
                </a:lnTo>
                <a:lnTo>
                  <a:pt x="2062734" y="484759"/>
                </a:lnTo>
                <a:lnTo>
                  <a:pt x="2073783" y="529971"/>
                </a:lnTo>
                <a:lnTo>
                  <a:pt x="2085467" y="575056"/>
                </a:lnTo>
                <a:lnTo>
                  <a:pt x="2097786" y="619760"/>
                </a:lnTo>
                <a:lnTo>
                  <a:pt x="2110740" y="664210"/>
                </a:lnTo>
                <a:lnTo>
                  <a:pt x="2124329" y="708406"/>
                </a:lnTo>
                <a:lnTo>
                  <a:pt x="2138553" y="752348"/>
                </a:lnTo>
                <a:lnTo>
                  <a:pt x="2153412" y="795909"/>
                </a:lnTo>
                <a:lnTo>
                  <a:pt x="2169033" y="839343"/>
                </a:lnTo>
                <a:lnTo>
                  <a:pt x="2185162" y="882269"/>
                </a:lnTo>
                <a:lnTo>
                  <a:pt x="2201926" y="925068"/>
                </a:lnTo>
                <a:lnTo>
                  <a:pt x="2219325" y="967359"/>
                </a:lnTo>
                <a:lnTo>
                  <a:pt x="2237232" y="1009523"/>
                </a:lnTo>
                <a:lnTo>
                  <a:pt x="2255901" y="1051306"/>
                </a:lnTo>
                <a:lnTo>
                  <a:pt x="2275078" y="1092708"/>
                </a:lnTo>
                <a:lnTo>
                  <a:pt x="2294763" y="1133729"/>
                </a:lnTo>
                <a:lnTo>
                  <a:pt x="2315210" y="1174496"/>
                </a:lnTo>
                <a:lnTo>
                  <a:pt x="2336165" y="1215009"/>
                </a:lnTo>
                <a:lnTo>
                  <a:pt x="2357628" y="1255014"/>
                </a:lnTo>
                <a:lnTo>
                  <a:pt x="2379726" y="1294765"/>
                </a:lnTo>
                <a:lnTo>
                  <a:pt x="2402459" y="1334008"/>
                </a:lnTo>
                <a:lnTo>
                  <a:pt x="2425700" y="1372997"/>
                </a:lnTo>
                <a:lnTo>
                  <a:pt x="2449449" y="1411605"/>
                </a:lnTo>
                <a:lnTo>
                  <a:pt x="2473706" y="1449832"/>
                </a:lnTo>
                <a:lnTo>
                  <a:pt x="2498598" y="1487678"/>
                </a:lnTo>
                <a:lnTo>
                  <a:pt x="2523998" y="1525143"/>
                </a:lnTo>
                <a:lnTo>
                  <a:pt x="2549906" y="1562227"/>
                </a:lnTo>
                <a:lnTo>
                  <a:pt x="2576449" y="1598930"/>
                </a:lnTo>
                <a:lnTo>
                  <a:pt x="2603373" y="1635125"/>
                </a:lnTo>
                <a:lnTo>
                  <a:pt x="2630932" y="1670939"/>
                </a:lnTo>
                <a:lnTo>
                  <a:pt x="2658872" y="1706372"/>
                </a:lnTo>
                <a:lnTo>
                  <a:pt x="2687447" y="1741424"/>
                </a:lnTo>
                <a:lnTo>
                  <a:pt x="2716403" y="1775968"/>
                </a:lnTo>
                <a:lnTo>
                  <a:pt x="2745867" y="1810131"/>
                </a:lnTo>
                <a:lnTo>
                  <a:pt x="2775966" y="1843786"/>
                </a:lnTo>
                <a:lnTo>
                  <a:pt x="2806446" y="1877060"/>
                </a:lnTo>
                <a:lnTo>
                  <a:pt x="2837307" y="1909826"/>
                </a:lnTo>
                <a:lnTo>
                  <a:pt x="2868803" y="1942211"/>
                </a:lnTo>
                <a:lnTo>
                  <a:pt x="2900680" y="1974088"/>
                </a:lnTo>
                <a:lnTo>
                  <a:pt x="2933065" y="2005457"/>
                </a:lnTo>
                <a:lnTo>
                  <a:pt x="2965831" y="2036445"/>
                </a:lnTo>
                <a:lnTo>
                  <a:pt x="2999105" y="2066925"/>
                </a:lnTo>
                <a:lnTo>
                  <a:pt x="3032760" y="2096897"/>
                </a:lnTo>
                <a:lnTo>
                  <a:pt x="3066923" y="2126488"/>
                </a:lnTo>
                <a:lnTo>
                  <a:pt x="3101467" y="2155444"/>
                </a:lnTo>
                <a:lnTo>
                  <a:pt x="3136519" y="2184019"/>
                </a:lnTo>
                <a:lnTo>
                  <a:pt x="3171952" y="2211959"/>
                </a:lnTo>
                <a:lnTo>
                  <a:pt x="3207766" y="2239518"/>
                </a:lnTo>
                <a:lnTo>
                  <a:pt x="3243961" y="2266442"/>
                </a:lnTo>
                <a:lnTo>
                  <a:pt x="3280664" y="2292858"/>
                </a:lnTo>
                <a:lnTo>
                  <a:pt x="3317748" y="2318893"/>
                </a:lnTo>
                <a:lnTo>
                  <a:pt x="3355213" y="2344293"/>
                </a:lnTo>
                <a:lnTo>
                  <a:pt x="3393059" y="2369058"/>
                </a:lnTo>
                <a:lnTo>
                  <a:pt x="3431286" y="2393442"/>
                </a:lnTo>
                <a:lnTo>
                  <a:pt x="3469894" y="2417191"/>
                </a:lnTo>
                <a:lnTo>
                  <a:pt x="3508883" y="2440432"/>
                </a:lnTo>
                <a:lnTo>
                  <a:pt x="3548126" y="2463038"/>
                </a:lnTo>
                <a:lnTo>
                  <a:pt x="3587877" y="2485136"/>
                </a:lnTo>
                <a:lnTo>
                  <a:pt x="3628009" y="2506726"/>
                </a:lnTo>
                <a:lnTo>
                  <a:pt x="3668395" y="2527681"/>
                </a:lnTo>
                <a:lnTo>
                  <a:pt x="3709162" y="2548001"/>
                </a:lnTo>
                <a:lnTo>
                  <a:pt x="3750183" y="2567813"/>
                </a:lnTo>
                <a:lnTo>
                  <a:pt x="3791712" y="2586990"/>
                </a:lnTo>
                <a:lnTo>
                  <a:pt x="3833368" y="2605532"/>
                </a:lnTo>
                <a:lnTo>
                  <a:pt x="3875532" y="2623566"/>
                </a:lnTo>
                <a:lnTo>
                  <a:pt x="3917950" y="2640965"/>
                </a:lnTo>
                <a:lnTo>
                  <a:pt x="3960622" y="2657729"/>
                </a:lnTo>
                <a:lnTo>
                  <a:pt x="4003675" y="2673858"/>
                </a:lnTo>
                <a:lnTo>
                  <a:pt x="4046982" y="2689352"/>
                </a:lnTo>
                <a:lnTo>
                  <a:pt x="4090670" y="2704211"/>
                </a:lnTo>
                <a:lnTo>
                  <a:pt x="4134485" y="2718562"/>
                </a:lnTo>
                <a:lnTo>
                  <a:pt x="4178681" y="2732151"/>
                </a:lnTo>
                <a:lnTo>
                  <a:pt x="4223258" y="2745105"/>
                </a:lnTo>
                <a:lnTo>
                  <a:pt x="4267962" y="2757424"/>
                </a:lnTo>
                <a:lnTo>
                  <a:pt x="4313047" y="2768981"/>
                </a:lnTo>
                <a:lnTo>
                  <a:pt x="4358259" y="2780030"/>
                </a:lnTo>
                <a:lnTo>
                  <a:pt x="4403852" y="2790317"/>
                </a:lnTo>
                <a:lnTo>
                  <a:pt x="4449572" y="2799969"/>
                </a:lnTo>
                <a:lnTo>
                  <a:pt x="4495673" y="2808986"/>
                </a:lnTo>
                <a:lnTo>
                  <a:pt x="4541901" y="2817241"/>
                </a:lnTo>
                <a:lnTo>
                  <a:pt x="4588510" y="2824861"/>
                </a:lnTo>
                <a:lnTo>
                  <a:pt x="4635246" y="2831719"/>
                </a:lnTo>
                <a:lnTo>
                  <a:pt x="4682236" y="2837942"/>
                </a:lnTo>
                <a:lnTo>
                  <a:pt x="4729353" y="2843403"/>
                </a:lnTo>
                <a:lnTo>
                  <a:pt x="4776724" y="2848102"/>
                </a:lnTo>
                <a:lnTo>
                  <a:pt x="4824349" y="2852166"/>
                </a:lnTo>
                <a:lnTo>
                  <a:pt x="4872228" y="2855468"/>
                </a:lnTo>
                <a:lnTo>
                  <a:pt x="4920234" y="2858135"/>
                </a:lnTo>
                <a:lnTo>
                  <a:pt x="4968494" y="2860040"/>
                </a:lnTo>
                <a:lnTo>
                  <a:pt x="5016881" y="2861056"/>
                </a:lnTo>
                <a:lnTo>
                  <a:pt x="5065395" y="2861437"/>
                </a:lnTo>
                <a:lnTo>
                  <a:pt x="5114036" y="2861056"/>
                </a:lnTo>
                <a:lnTo>
                  <a:pt x="5162423" y="2860040"/>
                </a:lnTo>
                <a:lnTo>
                  <a:pt x="5210556" y="2858135"/>
                </a:lnTo>
                <a:lnTo>
                  <a:pt x="5258562" y="2855468"/>
                </a:lnTo>
                <a:lnTo>
                  <a:pt x="5306441" y="2852166"/>
                </a:lnTo>
                <a:lnTo>
                  <a:pt x="5354066" y="2848102"/>
                </a:lnTo>
                <a:lnTo>
                  <a:pt x="5401437" y="2843403"/>
                </a:lnTo>
                <a:lnTo>
                  <a:pt x="5448554" y="2837942"/>
                </a:lnTo>
                <a:lnTo>
                  <a:pt x="5495544" y="2831719"/>
                </a:lnTo>
                <a:lnTo>
                  <a:pt x="5542280" y="2824861"/>
                </a:lnTo>
                <a:lnTo>
                  <a:pt x="5588889" y="2817241"/>
                </a:lnTo>
                <a:lnTo>
                  <a:pt x="5635117" y="2808986"/>
                </a:lnTo>
                <a:lnTo>
                  <a:pt x="5681218" y="2799969"/>
                </a:lnTo>
                <a:lnTo>
                  <a:pt x="5726938" y="2790317"/>
                </a:lnTo>
                <a:lnTo>
                  <a:pt x="5772531" y="2780030"/>
                </a:lnTo>
                <a:lnTo>
                  <a:pt x="5817743" y="2768981"/>
                </a:lnTo>
                <a:lnTo>
                  <a:pt x="5862828" y="2757424"/>
                </a:lnTo>
                <a:lnTo>
                  <a:pt x="5918962" y="2741803"/>
                </a:lnTo>
                <a:lnTo>
                  <a:pt x="5918962" y="0"/>
                </a:lnTo>
                <a:close/>
              </a:path>
            </a:pathLst>
          </a:custGeom>
          <a:solidFill>
            <a:srgbClr val="F79039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4596" y="242315"/>
            <a:ext cx="1327403" cy="30830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469891"/>
            <a:ext cx="894587" cy="197358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774947" y="1053134"/>
            <a:ext cx="3844925" cy="760730"/>
          </a:xfrm>
          <a:custGeom>
            <a:avLst/>
            <a:gdLst/>
            <a:ahLst/>
            <a:cxnLst/>
            <a:rect l="l" t="t" r="r" b="b"/>
            <a:pathLst>
              <a:path w="3844925" h="760730">
                <a:moveTo>
                  <a:pt x="3844671" y="0"/>
                </a:moveTo>
                <a:lnTo>
                  <a:pt x="0" y="0"/>
                </a:lnTo>
                <a:lnTo>
                  <a:pt x="0" y="760171"/>
                </a:lnTo>
                <a:lnTo>
                  <a:pt x="3844671" y="760171"/>
                </a:lnTo>
                <a:lnTo>
                  <a:pt x="3844671" y="0"/>
                </a:lnTo>
                <a:close/>
              </a:path>
            </a:pathLst>
          </a:custGeom>
          <a:solidFill>
            <a:srgbClr val="FF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775709" y="1053896"/>
            <a:ext cx="3844925" cy="760730"/>
          </a:xfrm>
          <a:custGeom>
            <a:avLst/>
            <a:gdLst/>
            <a:ahLst/>
            <a:cxnLst/>
            <a:rect l="l" t="t" r="r" b="b"/>
            <a:pathLst>
              <a:path w="3844925" h="760730">
                <a:moveTo>
                  <a:pt x="0" y="760171"/>
                </a:moveTo>
                <a:lnTo>
                  <a:pt x="3844670" y="760171"/>
                </a:lnTo>
                <a:lnTo>
                  <a:pt x="3844670" y="0"/>
                </a:lnTo>
                <a:lnTo>
                  <a:pt x="0" y="0"/>
                </a:lnTo>
                <a:lnTo>
                  <a:pt x="0" y="760171"/>
                </a:lnTo>
                <a:close/>
              </a:path>
            </a:pathLst>
          </a:custGeom>
          <a:ln w="25908">
            <a:solidFill>
              <a:srgbClr val="6C1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2699" y="4006596"/>
            <a:ext cx="5689092" cy="268681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363461" y="4007358"/>
            <a:ext cx="5688965" cy="2686685"/>
          </a:xfrm>
          <a:custGeom>
            <a:avLst/>
            <a:gdLst/>
            <a:ahLst/>
            <a:cxnLst/>
            <a:rect l="l" t="t" r="r" b="b"/>
            <a:pathLst>
              <a:path w="5688965" h="2686684">
                <a:moveTo>
                  <a:pt x="0" y="2686431"/>
                </a:moveTo>
                <a:lnTo>
                  <a:pt x="5688838" y="2686431"/>
                </a:lnTo>
                <a:lnTo>
                  <a:pt x="5688838" y="0"/>
                </a:lnTo>
                <a:lnTo>
                  <a:pt x="0" y="0"/>
                </a:lnTo>
                <a:lnTo>
                  <a:pt x="0" y="2686431"/>
                </a:lnTo>
                <a:close/>
              </a:path>
            </a:pathLst>
          </a:custGeom>
          <a:ln w="19812">
            <a:solidFill>
              <a:srgbClr val="BB5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32459" y="27432"/>
            <a:ext cx="48895" cy="48260"/>
          </a:xfrm>
          <a:custGeom>
            <a:avLst/>
            <a:gdLst/>
            <a:ahLst/>
            <a:cxnLst/>
            <a:rect l="l" t="t" r="r" b="b"/>
            <a:pathLst>
              <a:path w="48895" h="48260">
                <a:moveTo>
                  <a:pt x="24193" y="0"/>
                </a:moveTo>
                <a:lnTo>
                  <a:pt x="14782" y="1904"/>
                </a:lnTo>
                <a:lnTo>
                  <a:pt x="7099" y="7112"/>
                </a:lnTo>
                <a:lnTo>
                  <a:pt x="1905" y="14732"/>
                </a:lnTo>
                <a:lnTo>
                  <a:pt x="0" y="24129"/>
                </a:lnTo>
                <a:lnTo>
                  <a:pt x="1905" y="33527"/>
                </a:lnTo>
                <a:lnTo>
                  <a:pt x="7099" y="41275"/>
                </a:lnTo>
                <a:lnTo>
                  <a:pt x="14782" y="46482"/>
                </a:lnTo>
                <a:lnTo>
                  <a:pt x="24193" y="48260"/>
                </a:lnTo>
                <a:lnTo>
                  <a:pt x="33591" y="46482"/>
                </a:lnTo>
                <a:lnTo>
                  <a:pt x="41249" y="41275"/>
                </a:lnTo>
                <a:lnTo>
                  <a:pt x="46418" y="33527"/>
                </a:lnTo>
                <a:lnTo>
                  <a:pt x="48323" y="24129"/>
                </a:lnTo>
                <a:lnTo>
                  <a:pt x="46418" y="14732"/>
                </a:lnTo>
                <a:lnTo>
                  <a:pt x="41249" y="7112"/>
                </a:lnTo>
                <a:lnTo>
                  <a:pt x="33591" y="1904"/>
                </a:lnTo>
                <a:lnTo>
                  <a:pt x="24193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87680" y="27432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60">
                <a:moveTo>
                  <a:pt x="23368" y="0"/>
                </a:moveTo>
                <a:lnTo>
                  <a:pt x="14274" y="1904"/>
                </a:lnTo>
                <a:lnTo>
                  <a:pt x="6845" y="7112"/>
                </a:lnTo>
                <a:lnTo>
                  <a:pt x="1828" y="14732"/>
                </a:lnTo>
                <a:lnTo>
                  <a:pt x="0" y="24129"/>
                </a:lnTo>
                <a:lnTo>
                  <a:pt x="1828" y="33527"/>
                </a:lnTo>
                <a:lnTo>
                  <a:pt x="6845" y="41275"/>
                </a:lnTo>
                <a:lnTo>
                  <a:pt x="14274" y="46482"/>
                </a:lnTo>
                <a:lnTo>
                  <a:pt x="23368" y="48260"/>
                </a:lnTo>
                <a:lnTo>
                  <a:pt x="32486" y="46482"/>
                </a:lnTo>
                <a:lnTo>
                  <a:pt x="39941" y="41275"/>
                </a:lnTo>
                <a:lnTo>
                  <a:pt x="44957" y="33527"/>
                </a:lnTo>
                <a:lnTo>
                  <a:pt x="46812" y="24129"/>
                </a:lnTo>
                <a:lnTo>
                  <a:pt x="44957" y="14732"/>
                </a:lnTo>
                <a:lnTo>
                  <a:pt x="39941" y="7112"/>
                </a:lnTo>
                <a:lnTo>
                  <a:pt x="32486" y="1904"/>
                </a:lnTo>
                <a:lnTo>
                  <a:pt x="23368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41375" y="27432"/>
            <a:ext cx="48895" cy="48260"/>
          </a:xfrm>
          <a:custGeom>
            <a:avLst/>
            <a:gdLst/>
            <a:ahLst/>
            <a:cxnLst/>
            <a:rect l="l" t="t" r="r" b="b"/>
            <a:pathLst>
              <a:path w="48895" h="48260">
                <a:moveTo>
                  <a:pt x="24180" y="0"/>
                </a:moveTo>
                <a:lnTo>
                  <a:pt x="14770" y="1904"/>
                </a:lnTo>
                <a:lnTo>
                  <a:pt x="7086" y="7112"/>
                </a:lnTo>
                <a:lnTo>
                  <a:pt x="1905" y="14732"/>
                </a:lnTo>
                <a:lnTo>
                  <a:pt x="0" y="24129"/>
                </a:lnTo>
                <a:lnTo>
                  <a:pt x="1905" y="33527"/>
                </a:lnTo>
                <a:lnTo>
                  <a:pt x="7086" y="41275"/>
                </a:lnTo>
                <a:lnTo>
                  <a:pt x="14770" y="46482"/>
                </a:lnTo>
                <a:lnTo>
                  <a:pt x="24180" y="48260"/>
                </a:lnTo>
                <a:lnTo>
                  <a:pt x="33578" y="46482"/>
                </a:lnTo>
                <a:lnTo>
                  <a:pt x="41236" y="41275"/>
                </a:lnTo>
                <a:lnTo>
                  <a:pt x="46405" y="33527"/>
                </a:lnTo>
                <a:lnTo>
                  <a:pt x="48298" y="24129"/>
                </a:lnTo>
                <a:lnTo>
                  <a:pt x="46405" y="14732"/>
                </a:lnTo>
                <a:lnTo>
                  <a:pt x="41236" y="7112"/>
                </a:lnTo>
                <a:lnTo>
                  <a:pt x="33578" y="1904"/>
                </a:lnTo>
                <a:lnTo>
                  <a:pt x="24180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96595" y="27432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23393" y="0"/>
                </a:moveTo>
                <a:lnTo>
                  <a:pt x="14287" y="1904"/>
                </a:lnTo>
                <a:lnTo>
                  <a:pt x="6845" y="7112"/>
                </a:lnTo>
                <a:lnTo>
                  <a:pt x="1841" y="14732"/>
                </a:lnTo>
                <a:lnTo>
                  <a:pt x="0" y="24129"/>
                </a:lnTo>
                <a:lnTo>
                  <a:pt x="1841" y="33527"/>
                </a:lnTo>
                <a:lnTo>
                  <a:pt x="6845" y="41275"/>
                </a:lnTo>
                <a:lnTo>
                  <a:pt x="14287" y="46482"/>
                </a:lnTo>
                <a:lnTo>
                  <a:pt x="23393" y="48260"/>
                </a:lnTo>
                <a:lnTo>
                  <a:pt x="32499" y="46482"/>
                </a:lnTo>
                <a:lnTo>
                  <a:pt x="39941" y="41275"/>
                </a:lnTo>
                <a:lnTo>
                  <a:pt x="44945" y="33527"/>
                </a:lnTo>
                <a:lnTo>
                  <a:pt x="46786" y="24129"/>
                </a:lnTo>
                <a:lnTo>
                  <a:pt x="44945" y="14732"/>
                </a:lnTo>
                <a:lnTo>
                  <a:pt x="39941" y="7112"/>
                </a:lnTo>
                <a:lnTo>
                  <a:pt x="32499" y="1904"/>
                </a:lnTo>
                <a:lnTo>
                  <a:pt x="23393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33983" y="173736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19799" y="0"/>
                </a:moveTo>
                <a:lnTo>
                  <a:pt x="10985" y="3302"/>
                </a:lnTo>
                <a:lnTo>
                  <a:pt x="4114" y="9652"/>
                </a:lnTo>
                <a:lnTo>
                  <a:pt x="368" y="18034"/>
                </a:lnTo>
                <a:lnTo>
                  <a:pt x="0" y="27050"/>
                </a:lnTo>
                <a:lnTo>
                  <a:pt x="3238" y="35941"/>
                </a:lnTo>
                <a:lnTo>
                  <a:pt x="9690" y="42799"/>
                </a:lnTo>
                <a:lnTo>
                  <a:pt x="17970" y="46482"/>
                </a:lnTo>
                <a:lnTo>
                  <a:pt x="27063" y="46863"/>
                </a:lnTo>
                <a:lnTo>
                  <a:pt x="35915" y="43561"/>
                </a:lnTo>
                <a:lnTo>
                  <a:pt x="42786" y="37211"/>
                </a:lnTo>
                <a:lnTo>
                  <a:pt x="46520" y="28829"/>
                </a:lnTo>
                <a:lnTo>
                  <a:pt x="46875" y="19812"/>
                </a:lnTo>
                <a:lnTo>
                  <a:pt x="43586" y="11049"/>
                </a:lnTo>
                <a:lnTo>
                  <a:pt x="37147" y="4064"/>
                </a:lnTo>
                <a:lnTo>
                  <a:pt x="28867" y="381"/>
                </a:lnTo>
                <a:lnTo>
                  <a:pt x="19799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87680" y="173736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19786" y="0"/>
                </a:moveTo>
                <a:lnTo>
                  <a:pt x="10960" y="3302"/>
                </a:lnTo>
                <a:lnTo>
                  <a:pt x="4089" y="9652"/>
                </a:lnTo>
                <a:lnTo>
                  <a:pt x="355" y="18034"/>
                </a:lnTo>
                <a:lnTo>
                  <a:pt x="0" y="27050"/>
                </a:lnTo>
                <a:lnTo>
                  <a:pt x="3276" y="35941"/>
                </a:lnTo>
                <a:lnTo>
                  <a:pt x="9690" y="42799"/>
                </a:lnTo>
                <a:lnTo>
                  <a:pt x="17983" y="46482"/>
                </a:lnTo>
                <a:lnTo>
                  <a:pt x="27063" y="46863"/>
                </a:lnTo>
                <a:lnTo>
                  <a:pt x="35890" y="43561"/>
                </a:lnTo>
                <a:lnTo>
                  <a:pt x="42760" y="37211"/>
                </a:lnTo>
                <a:lnTo>
                  <a:pt x="46494" y="28956"/>
                </a:lnTo>
                <a:lnTo>
                  <a:pt x="46850" y="19812"/>
                </a:lnTo>
                <a:lnTo>
                  <a:pt x="43573" y="11049"/>
                </a:lnTo>
                <a:lnTo>
                  <a:pt x="37147" y="4064"/>
                </a:lnTo>
                <a:lnTo>
                  <a:pt x="28867" y="381"/>
                </a:lnTo>
                <a:lnTo>
                  <a:pt x="19786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41375" y="173736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27927" y="0"/>
                </a:moveTo>
                <a:lnTo>
                  <a:pt x="18567" y="381"/>
                </a:lnTo>
                <a:lnTo>
                  <a:pt x="10020" y="4064"/>
                </a:lnTo>
                <a:lnTo>
                  <a:pt x="3378" y="10922"/>
                </a:lnTo>
                <a:lnTo>
                  <a:pt x="0" y="19812"/>
                </a:lnTo>
                <a:lnTo>
                  <a:pt x="368" y="28829"/>
                </a:lnTo>
                <a:lnTo>
                  <a:pt x="4216" y="37211"/>
                </a:lnTo>
                <a:lnTo>
                  <a:pt x="11303" y="43561"/>
                </a:lnTo>
                <a:lnTo>
                  <a:pt x="20434" y="46863"/>
                </a:lnTo>
                <a:lnTo>
                  <a:pt x="29819" y="46482"/>
                </a:lnTo>
                <a:lnTo>
                  <a:pt x="38366" y="42799"/>
                </a:lnTo>
                <a:lnTo>
                  <a:pt x="45021" y="35941"/>
                </a:lnTo>
                <a:lnTo>
                  <a:pt x="48374" y="27050"/>
                </a:lnTo>
                <a:lnTo>
                  <a:pt x="47993" y="18034"/>
                </a:lnTo>
                <a:lnTo>
                  <a:pt x="44119" y="9652"/>
                </a:lnTo>
                <a:lnTo>
                  <a:pt x="37033" y="3302"/>
                </a:lnTo>
                <a:lnTo>
                  <a:pt x="27927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96595" y="173736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7063" y="0"/>
                </a:moveTo>
                <a:lnTo>
                  <a:pt x="17983" y="381"/>
                </a:lnTo>
                <a:lnTo>
                  <a:pt x="9702" y="4064"/>
                </a:lnTo>
                <a:lnTo>
                  <a:pt x="3263" y="10922"/>
                </a:lnTo>
                <a:lnTo>
                  <a:pt x="0" y="19812"/>
                </a:lnTo>
                <a:lnTo>
                  <a:pt x="355" y="28829"/>
                </a:lnTo>
                <a:lnTo>
                  <a:pt x="4102" y="37211"/>
                </a:lnTo>
                <a:lnTo>
                  <a:pt x="10972" y="43688"/>
                </a:lnTo>
                <a:lnTo>
                  <a:pt x="19799" y="46863"/>
                </a:lnTo>
                <a:lnTo>
                  <a:pt x="28879" y="46482"/>
                </a:lnTo>
                <a:lnTo>
                  <a:pt x="37160" y="42799"/>
                </a:lnTo>
                <a:lnTo>
                  <a:pt x="43599" y="35941"/>
                </a:lnTo>
                <a:lnTo>
                  <a:pt x="46863" y="27050"/>
                </a:lnTo>
                <a:lnTo>
                  <a:pt x="46507" y="18034"/>
                </a:lnTo>
                <a:lnTo>
                  <a:pt x="42760" y="9652"/>
                </a:lnTo>
                <a:lnTo>
                  <a:pt x="35902" y="3302"/>
                </a:lnTo>
                <a:lnTo>
                  <a:pt x="27063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32459" y="320040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24193" y="0"/>
                </a:moveTo>
                <a:lnTo>
                  <a:pt x="14782" y="1904"/>
                </a:lnTo>
                <a:lnTo>
                  <a:pt x="7099" y="6857"/>
                </a:lnTo>
                <a:lnTo>
                  <a:pt x="1905" y="14350"/>
                </a:lnTo>
                <a:lnTo>
                  <a:pt x="0" y="23494"/>
                </a:lnTo>
                <a:lnTo>
                  <a:pt x="1905" y="32511"/>
                </a:lnTo>
                <a:lnTo>
                  <a:pt x="7099" y="40004"/>
                </a:lnTo>
                <a:lnTo>
                  <a:pt x="14782" y="44957"/>
                </a:lnTo>
                <a:lnTo>
                  <a:pt x="24193" y="46862"/>
                </a:lnTo>
                <a:lnTo>
                  <a:pt x="33591" y="44957"/>
                </a:lnTo>
                <a:lnTo>
                  <a:pt x="41249" y="40004"/>
                </a:lnTo>
                <a:lnTo>
                  <a:pt x="46418" y="32511"/>
                </a:lnTo>
                <a:lnTo>
                  <a:pt x="48323" y="23494"/>
                </a:lnTo>
                <a:lnTo>
                  <a:pt x="46418" y="14350"/>
                </a:lnTo>
                <a:lnTo>
                  <a:pt x="41249" y="6857"/>
                </a:lnTo>
                <a:lnTo>
                  <a:pt x="33591" y="1904"/>
                </a:lnTo>
                <a:lnTo>
                  <a:pt x="24193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87680" y="32004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368" y="0"/>
                </a:moveTo>
                <a:lnTo>
                  <a:pt x="14274" y="1904"/>
                </a:lnTo>
                <a:lnTo>
                  <a:pt x="6845" y="6857"/>
                </a:lnTo>
                <a:lnTo>
                  <a:pt x="1828" y="14350"/>
                </a:lnTo>
                <a:lnTo>
                  <a:pt x="0" y="23494"/>
                </a:lnTo>
                <a:lnTo>
                  <a:pt x="1828" y="32511"/>
                </a:lnTo>
                <a:lnTo>
                  <a:pt x="6845" y="40004"/>
                </a:lnTo>
                <a:lnTo>
                  <a:pt x="14274" y="44957"/>
                </a:lnTo>
                <a:lnTo>
                  <a:pt x="23368" y="46862"/>
                </a:lnTo>
                <a:lnTo>
                  <a:pt x="32486" y="44957"/>
                </a:lnTo>
                <a:lnTo>
                  <a:pt x="39941" y="40004"/>
                </a:lnTo>
                <a:lnTo>
                  <a:pt x="44957" y="32511"/>
                </a:lnTo>
                <a:lnTo>
                  <a:pt x="46812" y="23494"/>
                </a:lnTo>
                <a:lnTo>
                  <a:pt x="44957" y="14350"/>
                </a:lnTo>
                <a:lnTo>
                  <a:pt x="39941" y="6857"/>
                </a:lnTo>
                <a:lnTo>
                  <a:pt x="32486" y="1904"/>
                </a:lnTo>
                <a:lnTo>
                  <a:pt x="23368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41375" y="320040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24180" y="0"/>
                </a:moveTo>
                <a:lnTo>
                  <a:pt x="14770" y="1904"/>
                </a:lnTo>
                <a:lnTo>
                  <a:pt x="7086" y="6857"/>
                </a:lnTo>
                <a:lnTo>
                  <a:pt x="1905" y="14350"/>
                </a:lnTo>
                <a:lnTo>
                  <a:pt x="0" y="23494"/>
                </a:lnTo>
                <a:lnTo>
                  <a:pt x="1905" y="32511"/>
                </a:lnTo>
                <a:lnTo>
                  <a:pt x="7086" y="40004"/>
                </a:lnTo>
                <a:lnTo>
                  <a:pt x="14770" y="44957"/>
                </a:lnTo>
                <a:lnTo>
                  <a:pt x="24180" y="46862"/>
                </a:lnTo>
                <a:lnTo>
                  <a:pt x="33578" y="44957"/>
                </a:lnTo>
                <a:lnTo>
                  <a:pt x="41236" y="40004"/>
                </a:lnTo>
                <a:lnTo>
                  <a:pt x="46405" y="32511"/>
                </a:lnTo>
                <a:lnTo>
                  <a:pt x="48298" y="23494"/>
                </a:lnTo>
                <a:lnTo>
                  <a:pt x="46405" y="14350"/>
                </a:lnTo>
                <a:lnTo>
                  <a:pt x="41236" y="6857"/>
                </a:lnTo>
                <a:lnTo>
                  <a:pt x="33578" y="1904"/>
                </a:lnTo>
                <a:lnTo>
                  <a:pt x="24180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96595" y="32004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393" y="0"/>
                </a:moveTo>
                <a:lnTo>
                  <a:pt x="14287" y="1904"/>
                </a:lnTo>
                <a:lnTo>
                  <a:pt x="6845" y="6857"/>
                </a:lnTo>
                <a:lnTo>
                  <a:pt x="1841" y="14350"/>
                </a:lnTo>
                <a:lnTo>
                  <a:pt x="0" y="23494"/>
                </a:lnTo>
                <a:lnTo>
                  <a:pt x="1841" y="32511"/>
                </a:lnTo>
                <a:lnTo>
                  <a:pt x="6845" y="40004"/>
                </a:lnTo>
                <a:lnTo>
                  <a:pt x="14287" y="44957"/>
                </a:lnTo>
                <a:lnTo>
                  <a:pt x="23393" y="46862"/>
                </a:lnTo>
                <a:lnTo>
                  <a:pt x="32499" y="44957"/>
                </a:lnTo>
                <a:lnTo>
                  <a:pt x="39941" y="40004"/>
                </a:lnTo>
                <a:lnTo>
                  <a:pt x="44945" y="32511"/>
                </a:lnTo>
                <a:lnTo>
                  <a:pt x="46786" y="23494"/>
                </a:lnTo>
                <a:lnTo>
                  <a:pt x="44945" y="14350"/>
                </a:lnTo>
                <a:lnTo>
                  <a:pt x="39941" y="6857"/>
                </a:lnTo>
                <a:lnTo>
                  <a:pt x="32499" y="1904"/>
                </a:lnTo>
                <a:lnTo>
                  <a:pt x="23393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32459" y="466344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59" h="46990">
                <a:moveTo>
                  <a:pt x="25603" y="0"/>
                </a:moveTo>
                <a:lnTo>
                  <a:pt x="16116" y="1269"/>
                </a:lnTo>
                <a:lnTo>
                  <a:pt x="7861" y="5968"/>
                </a:lnTo>
                <a:lnTo>
                  <a:pt x="2336" y="13207"/>
                </a:lnTo>
                <a:lnTo>
                  <a:pt x="0" y="21843"/>
                </a:lnTo>
                <a:lnTo>
                  <a:pt x="1333" y="31114"/>
                </a:lnTo>
                <a:lnTo>
                  <a:pt x="6235" y="39115"/>
                </a:lnTo>
                <a:lnTo>
                  <a:pt x="13652" y="44450"/>
                </a:lnTo>
                <a:lnTo>
                  <a:pt x="22593" y="46735"/>
                </a:lnTo>
                <a:lnTo>
                  <a:pt x="32067" y="45465"/>
                </a:lnTo>
                <a:lnTo>
                  <a:pt x="40322" y="40639"/>
                </a:lnTo>
                <a:lnTo>
                  <a:pt x="45859" y="33527"/>
                </a:lnTo>
                <a:lnTo>
                  <a:pt x="48209" y="24764"/>
                </a:lnTo>
                <a:lnTo>
                  <a:pt x="46913" y="15620"/>
                </a:lnTo>
                <a:lnTo>
                  <a:pt x="41998" y="7619"/>
                </a:lnTo>
                <a:lnTo>
                  <a:pt x="34569" y="2285"/>
                </a:lnTo>
                <a:lnTo>
                  <a:pt x="25603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87680" y="46634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428" y="0"/>
                </a:moveTo>
                <a:lnTo>
                  <a:pt x="17360" y="634"/>
                </a:lnTo>
                <a:lnTo>
                  <a:pt x="8953" y="4825"/>
                </a:lnTo>
                <a:lnTo>
                  <a:pt x="2806" y="11937"/>
                </a:lnTo>
                <a:lnTo>
                  <a:pt x="0" y="20573"/>
                </a:lnTo>
                <a:lnTo>
                  <a:pt x="635" y="29717"/>
                </a:lnTo>
                <a:lnTo>
                  <a:pt x="4838" y="38100"/>
                </a:lnTo>
                <a:lnTo>
                  <a:pt x="11976" y="44195"/>
                </a:lnTo>
                <a:lnTo>
                  <a:pt x="20624" y="47116"/>
                </a:lnTo>
                <a:lnTo>
                  <a:pt x="29692" y="46481"/>
                </a:lnTo>
                <a:lnTo>
                  <a:pt x="38112" y="42163"/>
                </a:lnTo>
                <a:lnTo>
                  <a:pt x="44246" y="35051"/>
                </a:lnTo>
                <a:lnTo>
                  <a:pt x="47053" y="26415"/>
                </a:lnTo>
                <a:lnTo>
                  <a:pt x="46418" y="17398"/>
                </a:lnTo>
                <a:lnTo>
                  <a:pt x="42214" y="8889"/>
                </a:lnTo>
                <a:lnTo>
                  <a:pt x="35077" y="2793"/>
                </a:lnTo>
                <a:lnTo>
                  <a:pt x="26428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41375" y="466344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90">
                <a:moveTo>
                  <a:pt x="22567" y="0"/>
                </a:moveTo>
                <a:lnTo>
                  <a:pt x="13296" y="2412"/>
                </a:lnTo>
                <a:lnTo>
                  <a:pt x="5740" y="8127"/>
                </a:lnTo>
                <a:lnTo>
                  <a:pt x="1193" y="16001"/>
                </a:lnTo>
                <a:lnTo>
                  <a:pt x="0" y="24891"/>
                </a:lnTo>
                <a:lnTo>
                  <a:pt x="2501" y="33908"/>
                </a:lnTo>
                <a:lnTo>
                  <a:pt x="8394" y="41147"/>
                </a:lnTo>
                <a:lnTo>
                  <a:pt x="16471" y="45592"/>
                </a:lnTo>
                <a:lnTo>
                  <a:pt x="25641" y="46735"/>
                </a:lnTo>
                <a:lnTo>
                  <a:pt x="34886" y="44322"/>
                </a:lnTo>
                <a:lnTo>
                  <a:pt x="42456" y="38607"/>
                </a:lnTo>
                <a:lnTo>
                  <a:pt x="47015" y="30733"/>
                </a:lnTo>
                <a:lnTo>
                  <a:pt x="48221" y="21843"/>
                </a:lnTo>
                <a:lnTo>
                  <a:pt x="45732" y="12826"/>
                </a:lnTo>
                <a:lnTo>
                  <a:pt x="39814" y="5587"/>
                </a:lnTo>
                <a:lnTo>
                  <a:pt x="31750" y="1142"/>
                </a:lnTo>
                <a:lnTo>
                  <a:pt x="22567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96595" y="466344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1856" y="0"/>
                </a:moveTo>
                <a:lnTo>
                  <a:pt x="12890" y="2412"/>
                </a:lnTo>
                <a:lnTo>
                  <a:pt x="5562" y="8127"/>
                </a:lnTo>
                <a:lnTo>
                  <a:pt x="1155" y="16001"/>
                </a:lnTo>
                <a:lnTo>
                  <a:pt x="0" y="24891"/>
                </a:lnTo>
                <a:lnTo>
                  <a:pt x="2425" y="33781"/>
                </a:lnTo>
                <a:lnTo>
                  <a:pt x="8140" y="41147"/>
                </a:lnTo>
                <a:lnTo>
                  <a:pt x="15951" y="45592"/>
                </a:lnTo>
                <a:lnTo>
                  <a:pt x="24853" y="46735"/>
                </a:lnTo>
                <a:lnTo>
                  <a:pt x="33820" y="44322"/>
                </a:lnTo>
                <a:lnTo>
                  <a:pt x="41135" y="38607"/>
                </a:lnTo>
                <a:lnTo>
                  <a:pt x="45542" y="30733"/>
                </a:lnTo>
                <a:lnTo>
                  <a:pt x="46710" y="21843"/>
                </a:lnTo>
                <a:lnTo>
                  <a:pt x="44272" y="12826"/>
                </a:lnTo>
                <a:lnTo>
                  <a:pt x="38557" y="5587"/>
                </a:lnTo>
                <a:lnTo>
                  <a:pt x="30746" y="1142"/>
                </a:lnTo>
                <a:lnTo>
                  <a:pt x="21856" y="0"/>
                </a:lnTo>
                <a:close/>
              </a:path>
            </a:pathLst>
          </a:custGeom>
          <a:solidFill>
            <a:srgbClr val="000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643" y="1985771"/>
            <a:ext cx="5372859" cy="1738883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581405" y="1986533"/>
            <a:ext cx="5391785" cy="1739264"/>
          </a:xfrm>
          <a:custGeom>
            <a:avLst/>
            <a:gdLst/>
            <a:ahLst/>
            <a:cxnLst/>
            <a:rect l="l" t="t" r="r" b="b"/>
            <a:pathLst>
              <a:path w="5391785" h="1739264">
                <a:moveTo>
                  <a:pt x="0" y="289687"/>
                </a:moveTo>
                <a:lnTo>
                  <a:pt x="3797" y="242824"/>
                </a:lnTo>
                <a:lnTo>
                  <a:pt x="14782" y="198119"/>
                </a:lnTo>
                <a:lnTo>
                  <a:pt x="32359" y="156590"/>
                </a:lnTo>
                <a:lnTo>
                  <a:pt x="55930" y="118617"/>
                </a:lnTo>
                <a:lnTo>
                  <a:pt x="84912" y="84836"/>
                </a:lnTo>
                <a:lnTo>
                  <a:pt x="118681" y="55879"/>
                </a:lnTo>
                <a:lnTo>
                  <a:pt x="156667" y="32385"/>
                </a:lnTo>
                <a:lnTo>
                  <a:pt x="198259" y="14731"/>
                </a:lnTo>
                <a:lnTo>
                  <a:pt x="242874" y="3810"/>
                </a:lnTo>
                <a:lnTo>
                  <a:pt x="289902" y="0"/>
                </a:lnTo>
                <a:lnTo>
                  <a:pt x="5101463" y="0"/>
                </a:lnTo>
                <a:lnTo>
                  <a:pt x="5148580" y="3810"/>
                </a:lnTo>
                <a:lnTo>
                  <a:pt x="5193157" y="14731"/>
                </a:lnTo>
                <a:lnTo>
                  <a:pt x="5234685" y="32385"/>
                </a:lnTo>
                <a:lnTo>
                  <a:pt x="5272658" y="55879"/>
                </a:lnTo>
                <a:lnTo>
                  <a:pt x="5306441" y="84836"/>
                </a:lnTo>
                <a:lnTo>
                  <a:pt x="5335397" y="118617"/>
                </a:lnTo>
                <a:lnTo>
                  <a:pt x="5359019" y="156590"/>
                </a:lnTo>
                <a:lnTo>
                  <a:pt x="5376545" y="198119"/>
                </a:lnTo>
                <a:lnTo>
                  <a:pt x="5387594" y="242824"/>
                </a:lnTo>
                <a:lnTo>
                  <a:pt x="5391277" y="289687"/>
                </a:lnTo>
                <a:lnTo>
                  <a:pt x="5391277" y="1449196"/>
                </a:lnTo>
                <a:lnTo>
                  <a:pt x="5387594" y="1496060"/>
                </a:lnTo>
                <a:lnTo>
                  <a:pt x="5376545" y="1540764"/>
                </a:lnTo>
                <a:lnTo>
                  <a:pt x="5359019" y="1582292"/>
                </a:lnTo>
                <a:lnTo>
                  <a:pt x="5335397" y="1620265"/>
                </a:lnTo>
                <a:lnTo>
                  <a:pt x="5306441" y="1654047"/>
                </a:lnTo>
                <a:lnTo>
                  <a:pt x="5272658" y="1683003"/>
                </a:lnTo>
                <a:lnTo>
                  <a:pt x="5234685" y="1706498"/>
                </a:lnTo>
                <a:lnTo>
                  <a:pt x="5193157" y="1724152"/>
                </a:lnTo>
                <a:lnTo>
                  <a:pt x="5148580" y="1735073"/>
                </a:lnTo>
                <a:lnTo>
                  <a:pt x="5101463" y="1738883"/>
                </a:lnTo>
                <a:lnTo>
                  <a:pt x="289902" y="1738883"/>
                </a:lnTo>
                <a:lnTo>
                  <a:pt x="242874" y="1735073"/>
                </a:lnTo>
                <a:lnTo>
                  <a:pt x="198259" y="1724152"/>
                </a:lnTo>
                <a:lnTo>
                  <a:pt x="156667" y="1706498"/>
                </a:lnTo>
                <a:lnTo>
                  <a:pt x="118681" y="1683003"/>
                </a:lnTo>
                <a:lnTo>
                  <a:pt x="84912" y="1654047"/>
                </a:lnTo>
                <a:lnTo>
                  <a:pt x="55930" y="1620265"/>
                </a:lnTo>
                <a:lnTo>
                  <a:pt x="32359" y="1582292"/>
                </a:lnTo>
                <a:lnTo>
                  <a:pt x="14782" y="1540764"/>
                </a:lnTo>
                <a:lnTo>
                  <a:pt x="3797" y="1496060"/>
                </a:lnTo>
                <a:lnTo>
                  <a:pt x="0" y="1449196"/>
                </a:lnTo>
                <a:lnTo>
                  <a:pt x="0" y="289687"/>
                </a:lnTo>
                <a:close/>
              </a:path>
            </a:pathLst>
          </a:custGeom>
          <a:ln w="28955">
            <a:solidFill>
              <a:srgbClr val="BB5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5016" y="2260091"/>
            <a:ext cx="1242059" cy="1243584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526541" y="3925061"/>
            <a:ext cx="5457190" cy="2769235"/>
          </a:xfrm>
          <a:custGeom>
            <a:avLst/>
            <a:gdLst/>
            <a:ahLst/>
            <a:cxnLst/>
            <a:rect l="l" t="t" r="r" b="b"/>
            <a:pathLst>
              <a:path w="5457190" h="2769234">
                <a:moveTo>
                  <a:pt x="0" y="2768854"/>
                </a:moveTo>
                <a:lnTo>
                  <a:pt x="5457063" y="2768854"/>
                </a:lnTo>
                <a:lnTo>
                  <a:pt x="5457063" y="0"/>
                </a:lnTo>
                <a:lnTo>
                  <a:pt x="0" y="0"/>
                </a:lnTo>
                <a:lnTo>
                  <a:pt x="0" y="2768854"/>
                </a:lnTo>
                <a:close/>
              </a:path>
            </a:pathLst>
          </a:custGeom>
          <a:ln w="19812">
            <a:solidFill>
              <a:srgbClr val="BB5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188208" y="3828313"/>
            <a:ext cx="2537460" cy="344805"/>
          </a:xfrm>
          <a:custGeom>
            <a:avLst/>
            <a:gdLst/>
            <a:ahLst/>
            <a:cxnLst/>
            <a:rect l="l" t="t" r="r" b="b"/>
            <a:pathLst>
              <a:path w="2537460" h="344804">
                <a:moveTo>
                  <a:pt x="2537460" y="0"/>
                </a:moveTo>
                <a:lnTo>
                  <a:pt x="0" y="0"/>
                </a:lnTo>
                <a:lnTo>
                  <a:pt x="0" y="344398"/>
                </a:lnTo>
                <a:lnTo>
                  <a:pt x="2537460" y="344398"/>
                </a:lnTo>
                <a:lnTo>
                  <a:pt x="2537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188970" y="3829075"/>
            <a:ext cx="2537460" cy="344805"/>
          </a:xfrm>
          <a:custGeom>
            <a:avLst/>
            <a:gdLst/>
            <a:ahLst/>
            <a:cxnLst/>
            <a:rect l="l" t="t" r="r" b="b"/>
            <a:pathLst>
              <a:path w="2537460" h="344804">
                <a:moveTo>
                  <a:pt x="0" y="344398"/>
                </a:moveTo>
                <a:lnTo>
                  <a:pt x="2537460" y="344398"/>
                </a:lnTo>
                <a:lnTo>
                  <a:pt x="2537460" y="0"/>
                </a:lnTo>
                <a:lnTo>
                  <a:pt x="0" y="0"/>
                </a:lnTo>
                <a:lnTo>
                  <a:pt x="0" y="344398"/>
                </a:lnTo>
                <a:close/>
              </a:path>
            </a:pathLst>
          </a:custGeom>
          <a:ln w="25907">
            <a:solidFill>
              <a:srgbClr val="BB5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11F1F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b="0" spc="-50" dirty="0">
                <a:solidFill>
                  <a:srgbClr val="FFFFFF"/>
                </a:solidFill>
                <a:latin typeface="Verdana"/>
                <a:cs typeface="Verdana"/>
              </a:rPr>
              <a:t>‹#›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695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5155" y="6687311"/>
            <a:ext cx="11658600" cy="114300"/>
          </a:xfrm>
          <a:custGeom>
            <a:avLst/>
            <a:gdLst/>
            <a:ahLst/>
            <a:cxnLst/>
            <a:rect l="l" t="t" r="r" b="b"/>
            <a:pathLst>
              <a:path w="11658600" h="114300">
                <a:moveTo>
                  <a:pt x="11601450" y="0"/>
                </a:moveTo>
                <a:lnTo>
                  <a:pt x="57150" y="0"/>
                </a:lnTo>
                <a:lnTo>
                  <a:pt x="34912" y="4495"/>
                </a:lnTo>
                <a:lnTo>
                  <a:pt x="16739" y="16738"/>
                </a:lnTo>
                <a:lnTo>
                  <a:pt x="4490" y="34899"/>
                </a:lnTo>
                <a:lnTo>
                  <a:pt x="0" y="57148"/>
                </a:lnTo>
                <a:lnTo>
                  <a:pt x="4490" y="79394"/>
                </a:lnTo>
                <a:lnTo>
                  <a:pt x="16739" y="97560"/>
                </a:lnTo>
                <a:lnTo>
                  <a:pt x="34912" y="109806"/>
                </a:lnTo>
                <a:lnTo>
                  <a:pt x="57150" y="114298"/>
                </a:lnTo>
                <a:lnTo>
                  <a:pt x="11601450" y="114298"/>
                </a:lnTo>
                <a:lnTo>
                  <a:pt x="11623675" y="109806"/>
                </a:lnTo>
                <a:lnTo>
                  <a:pt x="11641836" y="97560"/>
                </a:lnTo>
                <a:lnTo>
                  <a:pt x="11654155" y="79394"/>
                </a:lnTo>
                <a:lnTo>
                  <a:pt x="11658600" y="57148"/>
                </a:lnTo>
                <a:lnTo>
                  <a:pt x="11654155" y="34899"/>
                </a:lnTo>
                <a:lnTo>
                  <a:pt x="11641836" y="16738"/>
                </a:lnTo>
                <a:lnTo>
                  <a:pt x="11623675" y="4495"/>
                </a:lnTo>
                <a:lnTo>
                  <a:pt x="11601450" y="0"/>
                </a:lnTo>
                <a:close/>
              </a:path>
            </a:pathLst>
          </a:custGeom>
          <a:solidFill>
            <a:srgbClr val="F79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5456" y="204215"/>
            <a:ext cx="600455" cy="47701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l" t="t" r="r" b="b"/>
            <a:pathLst>
              <a:path w="12192000" h="1066800">
                <a:moveTo>
                  <a:pt x="12192000" y="0"/>
                </a:moveTo>
                <a:lnTo>
                  <a:pt x="0" y="0"/>
                </a:lnTo>
                <a:lnTo>
                  <a:pt x="0" y="1066800"/>
                </a:lnTo>
                <a:lnTo>
                  <a:pt x="12192000" y="10668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905000"/>
            <a:ext cx="2514600" cy="342900"/>
          </a:xfrm>
          <a:custGeom>
            <a:avLst/>
            <a:gdLst/>
            <a:ahLst/>
            <a:cxnLst/>
            <a:rect l="l" t="t" r="r" b="b"/>
            <a:pathLst>
              <a:path w="2514600" h="342900">
                <a:moveTo>
                  <a:pt x="2457450" y="0"/>
                </a:moveTo>
                <a:lnTo>
                  <a:pt x="0" y="0"/>
                </a:lnTo>
                <a:lnTo>
                  <a:pt x="0" y="342900"/>
                </a:lnTo>
                <a:lnTo>
                  <a:pt x="2457450" y="342900"/>
                </a:lnTo>
                <a:lnTo>
                  <a:pt x="2479675" y="338454"/>
                </a:lnTo>
                <a:lnTo>
                  <a:pt x="2497836" y="326136"/>
                </a:lnTo>
                <a:lnTo>
                  <a:pt x="2510155" y="307975"/>
                </a:lnTo>
                <a:lnTo>
                  <a:pt x="2514600" y="285750"/>
                </a:lnTo>
                <a:lnTo>
                  <a:pt x="2514600" y="57150"/>
                </a:lnTo>
                <a:lnTo>
                  <a:pt x="2510155" y="34925"/>
                </a:lnTo>
                <a:lnTo>
                  <a:pt x="2497836" y="16763"/>
                </a:lnTo>
                <a:lnTo>
                  <a:pt x="2479675" y="4445"/>
                </a:lnTo>
                <a:lnTo>
                  <a:pt x="2457450" y="0"/>
                </a:lnTo>
                <a:close/>
              </a:path>
            </a:pathLst>
          </a:custGeom>
          <a:solidFill>
            <a:srgbClr val="FC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600200"/>
            <a:ext cx="2573020" cy="533400"/>
          </a:xfrm>
          <a:custGeom>
            <a:avLst/>
            <a:gdLst/>
            <a:ahLst/>
            <a:cxnLst/>
            <a:rect l="l" t="t" r="r" b="b"/>
            <a:pathLst>
              <a:path w="2573020" h="533400">
                <a:moveTo>
                  <a:pt x="2483612" y="0"/>
                </a:moveTo>
                <a:lnTo>
                  <a:pt x="31760" y="0"/>
                </a:lnTo>
                <a:lnTo>
                  <a:pt x="0" y="6350"/>
                </a:lnTo>
                <a:lnTo>
                  <a:pt x="0" y="527050"/>
                </a:lnTo>
                <a:lnTo>
                  <a:pt x="31760" y="533400"/>
                </a:lnTo>
                <a:lnTo>
                  <a:pt x="2483612" y="533400"/>
                </a:lnTo>
                <a:lnTo>
                  <a:pt x="2518283" y="526414"/>
                </a:lnTo>
                <a:lnTo>
                  <a:pt x="2546477" y="507364"/>
                </a:lnTo>
                <a:lnTo>
                  <a:pt x="2565527" y="479171"/>
                </a:lnTo>
                <a:lnTo>
                  <a:pt x="2572512" y="444500"/>
                </a:lnTo>
                <a:lnTo>
                  <a:pt x="2572512" y="88900"/>
                </a:lnTo>
                <a:lnTo>
                  <a:pt x="2565527" y="54228"/>
                </a:lnTo>
                <a:lnTo>
                  <a:pt x="2546477" y="26035"/>
                </a:lnTo>
                <a:lnTo>
                  <a:pt x="2518283" y="6985"/>
                </a:lnTo>
                <a:lnTo>
                  <a:pt x="2483612" y="0"/>
                </a:lnTo>
                <a:close/>
              </a:path>
            </a:pathLst>
          </a:custGeom>
          <a:solidFill>
            <a:srgbClr val="F79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11F1F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b="0" spc="-50" dirty="0">
                <a:solidFill>
                  <a:srgbClr val="FFFFFF"/>
                </a:solidFill>
                <a:latin typeface="Verdana"/>
                <a:cs typeface="Verdana"/>
              </a:rPr>
              <a:t>‹#›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8658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5004" y="2450592"/>
            <a:ext cx="3043428" cy="304190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20851" y="5113020"/>
            <a:ext cx="699770" cy="692150"/>
          </a:xfrm>
          <a:custGeom>
            <a:avLst/>
            <a:gdLst/>
            <a:ahLst/>
            <a:cxnLst/>
            <a:rect l="l" t="t" r="r" b="b"/>
            <a:pathLst>
              <a:path w="699769" h="692150">
                <a:moveTo>
                  <a:pt x="583946" y="0"/>
                </a:moveTo>
                <a:lnTo>
                  <a:pt x="115392" y="0"/>
                </a:lnTo>
                <a:lnTo>
                  <a:pt x="70472" y="9016"/>
                </a:lnTo>
                <a:lnTo>
                  <a:pt x="33794" y="33781"/>
                </a:lnTo>
                <a:lnTo>
                  <a:pt x="9067" y="70357"/>
                </a:lnTo>
                <a:lnTo>
                  <a:pt x="0" y="115315"/>
                </a:lnTo>
                <a:lnTo>
                  <a:pt x="0" y="576364"/>
                </a:lnTo>
                <a:lnTo>
                  <a:pt x="9067" y="621233"/>
                </a:lnTo>
                <a:lnTo>
                  <a:pt x="33794" y="657872"/>
                </a:lnTo>
                <a:lnTo>
                  <a:pt x="70472" y="682586"/>
                </a:lnTo>
                <a:lnTo>
                  <a:pt x="115392" y="691641"/>
                </a:lnTo>
                <a:lnTo>
                  <a:pt x="583946" y="691641"/>
                </a:lnTo>
                <a:lnTo>
                  <a:pt x="628777" y="682586"/>
                </a:lnTo>
                <a:lnTo>
                  <a:pt x="665480" y="657872"/>
                </a:lnTo>
                <a:lnTo>
                  <a:pt x="690245" y="621233"/>
                </a:lnTo>
                <a:lnTo>
                  <a:pt x="699261" y="576364"/>
                </a:lnTo>
                <a:lnTo>
                  <a:pt x="699261" y="115315"/>
                </a:lnTo>
                <a:lnTo>
                  <a:pt x="690245" y="70357"/>
                </a:lnTo>
                <a:lnTo>
                  <a:pt x="665480" y="33781"/>
                </a:lnTo>
                <a:lnTo>
                  <a:pt x="628777" y="9016"/>
                </a:lnTo>
                <a:lnTo>
                  <a:pt x="583946" y="0"/>
                </a:lnTo>
                <a:close/>
              </a:path>
            </a:pathLst>
          </a:custGeom>
          <a:solidFill>
            <a:srgbClr val="F79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11F1F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b="0" spc="-50" dirty="0">
                <a:solidFill>
                  <a:srgbClr val="FFFFFF"/>
                </a:solidFill>
                <a:latin typeface="Verdana"/>
                <a:cs typeface="Verdana"/>
              </a:rPr>
              <a:t>‹#›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466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3883CC1-6913-4748-8C44-ADD8A97D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6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5B7A28-A5D8-7122-42C9-90843948AA61}"/>
              </a:ext>
            </a:extLst>
          </p:cNvPr>
          <p:cNvGrpSpPr/>
          <p:nvPr userDrawn="1"/>
        </p:nvGrpSpPr>
        <p:grpSpPr>
          <a:xfrm>
            <a:off x="-495842" y="1"/>
            <a:ext cx="251934" cy="2084902"/>
            <a:chOff x="7687331" y="1693846"/>
            <a:chExt cx="252000" cy="2085385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F43E7E9-1F0B-208F-C6BD-C9BE0D4A56F8}"/>
                </a:ext>
              </a:extLst>
            </p:cNvPr>
            <p:cNvSpPr/>
            <p:nvPr/>
          </p:nvSpPr>
          <p:spPr>
            <a:xfrm>
              <a:off x="7687331" y="3527231"/>
              <a:ext cx="252000" cy="252000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32B7EF9-CC95-E15A-1418-7ECBAF09A396}"/>
                </a:ext>
              </a:extLst>
            </p:cNvPr>
            <p:cNvSpPr/>
            <p:nvPr/>
          </p:nvSpPr>
          <p:spPr>
            <a:xfrm>
              <a:off x="7687331" y="2060523"/>
              <a:ext cx="252000" cy="2520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C99F22E-5AAC-85CB-C758-B77189BC1D76}"/>
                </a:ext>
              </a:extLst>
            </p:cNvPr>
            <p:cNvSpPr/>
            <p:nvPr/>
          </p:nvSpPr>
          <p:spPr>
            <a:xfrm>
              <a:off x="7687331" y="2793877"/>
              <a:ext cx="252000" cy="252000"/>
            </a:xfrm>
            <a:prstGeom prst="round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2993135-6A34-C715-937B-EAA71B794F43}"/>
                </a:ext>
              </a:extLst>
            </p:cNvPr>
            <p:cNvSpPr/>
            <p:nvPr/>
          </p:nvSpPr>
          <p:spPr>
            <a:xfrm>
              <a:off x="7687331" y="1693846"/>
              <a:ext cx="252000" cy="252000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C506F71-AA1B-D625-ED38-329E5756C73E}"/>
                </a:ext>
              </a:extLst>
            </p:cNvPr>
            <p:cNvSpPr/>
            <p:nvPr/>
          </p:nvSpPr>
          <p:spPr>
            <a:xfrm>
              <a:off x="7687331" y="2427200"/>
              <a:ext cx="252000" cy="2520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DE267C6-34E9-5A05-1135-B46C65325AE9}"/>
                </a:ext>
              </a:extLst>
            </p:cNvPr>
            <p:cNvSpPr/>
            <p:nvPr/>
          </p:nvSpPr>
          <p:spPr>
            <a:xfrm>
              <a:off x="7687331" y="3160554"/>
              <a:ext cx="252000" cy="252000"/>
            </a:xfrm>
            <a:prstGeom prst="roundRect">
              <a:avLst/>
            </a:prstGeom>
            <a:solidFill>
              <a:srgbClr val="FEBD2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7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3883CC1-6913-4748-8C44-ADD8A97D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6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E336AA-58CA-4709-1823-2D6895AEF805}"/>
              </a:ext>
            </a:extLst>
          </p:cNvPr>
          <p:cNvGrpSpPr/>
          <p:nvPr userDrawn="1"/>
        </p:nvGrpSpPr>
        <p:grpSpPr>
          <a:xfrm>
            <a:off x="-495842" y="1"/>
            <a:ext cx="251934" cy="2084902"/>
            <a:chOff x="7687331" y="1693846"/>
            <a:chExt cx="252000" cy="20853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B8D74BA-94E1-EEF9-0A87-B0ECC008EE2D}"/>
                </a:ext>
              </a:extLst>
            </p:cNvPr>
            <p:cNvSpPr/>
            <p:nvPr/>
          </p:nvSpPr>
          <p:spPr>
            <a:xfrm>
              <a:off x="7687331" y="3527231"/>
              <a:ext cx="252000" cy="252000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F89B028-CD67-5C38-D131-80818F4D0A88}"/>
                </a:ext>
              </a:extLst>
            </p:cNvPr>
            <p:cNvSpPr/>
            <p:nvPr/>
          </p:nvSpPr>
          <p:spPr>
            <a:xfrm>
              <a:off x="7687331" y="2060523"/>
              <a:ext cx="252000" cy="2520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F7859A9-8A1F-756F-3993-8926A703E7D8}"/>
                </a:ext>
              </a:extLst>
            </p:cNvPr>
            <p:cNvSpPr/>
            <p:nvPr/>
          </p:nvSpPr>
          <p:spPr>
            <a:xfrm>
              <a:off x="7687331" y="2793877"/>
              <a:ext cx="252000" cy="252000"/>
            </a:xfrm>
            <a:prstGeom prst="round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E7D5E44-84B1-0F56-4F0A-ABA595884494}"/>
                </a:ext>
              </a:extLst>
            </p:cNvPr>
            <p:cNvSpPr/>
            <p:nvPr/>
          </p:nvSpPr>
          <p:spPr>
            <a:xfrm>
              <a:off x="7687331" y="1693846"/>
              <a:ext cx="252000" cy="252000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7712139-99FD-B42E-4F44-BFBD938390C1}"/>
                </a:ext>
              </a:extLst>
            </p:cNvPr>
            <p:cNvSpPr/>
            <p:nvPr/>
          </p:nvSpPr>
          <p:spPr>
            <a:xfrm>
              <a:off x="7687331" y="2427200"/>
              <a:ext cx="252000" cy="2520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A36506D-AA76-6FFA-9604-1CE1E4C349C4}"/>
                </a:ext>
              </a:extLst>
            </p:cNvPr>
            <p:cNvSpPr/>
            <p:nvPr/>
          </p:nvSpPr>
          <p:spPr>
            <a:xfrm>
              <a:off x="7687331" y="3160554"/>
              <a:ext cx="252000" cy="252000"/>
            </a:xfrm>
            <a:prstGeom prst="roundRect">
              <a:avLst/>
            </a:prstGeom>
            <a:solidFill>
              <a:srgbClr val="FEBD2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829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3883CC1-6913-4748-8C44-ADD8A97D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6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443440-1EE7-F77D-73BD-0EC78626B075}"/>
              </a:ext>
            </a:extLst>
          </p:cNvPr>
          <p:cNvGrpSpPr/>
          <p:nvPr userDrawn="1"/>
        </p:nvGrpSpPr>
        <p:grpSpPr>
          <a:xfrm>
            <a:off x="-495842" y="1"/>
            <a:ext cx="251934" cy="2084902"/>
            <a:chOff x="7687331" y="1693846"/>
            <a:chExt cx="252000" cy="20853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A4775F-9D1A-9171-1CE7-0CFD417438ED}"/>
                </a:ext>
              </a:extLst>
            </p:cNvPr>
            <p:cNvSpPr/>
            <p:nvPr/>
          </p:nvSpPr>
          <p:spPr>
            <a:xfrm>
              <a:off x="7687331" y="3527231"/>
              <a:ext cx="252000" cy="252000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9B11CB4-3913-33B4-BF71-02F39BAEB5FB}"/>
                </a:ext>
              </a:extLst>
            </p:cNvPr>
            <p:cNvSpPr/>
            <p:nvPr/>
          </p:nvSpPr>
          <p:spPr>
            <a:xfrm>
              <a:off x="7687331" y="2060523"/>
              <a:ext cx="252000" cy="2520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0521BD4-85E3-059B-691A-9A2C36F22056}"/>
                </a:ext>
              </a:extLst>
            </p:cNvPr>
            <p:cNvSpPr/>
            <p:nvPr/>
          </p:nvSpPr>
          <p:spPr>
            <a:xfrm>
              <a:off x="7687331" y="2793877"/>
              <a:ext cx="252000" cy="252000"/>
            </a:xfrm>
            <a:prstGeom prst="round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5A5EB62-9DB8-02F1-3FB7-E78202DFF671}"/>
                </a:ext>
              </a:extLst>
            </p:cNvPr>
            <p:cNvSpPr/>
            <p:nvPr/>
          </p:nvSpPr>
          <p:spPr>
            <a:xfrm>
              <a:off x="7687331" y="1693846"/>
              <a:ext cx="252000" cy="252000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B752820-1B88-B696-4E61-4C6472CBD09C}"/>
                </a:ext>
              </a:extLst>
            </p:cNvPr>
            <p:cNvSpPr/>
            <p:nvPr/>
          </p:nvSpPr>
          <p:spPr>
            <a:xfrm>
              <a:off x="7687331" y="2427200"/>
              <a:ext cx="252000" cy="2520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07CC250-0261-F1BE-8E24-DCB9A6F0CA34}"/>
                </a:ext>
              </a:extLst>
            </p:cNvPr>
            <p:cNvSpPr/>
            <p:nvPr/>
          </p:nvSpPr>
          <p:spPr>
            <a:xfrm>
              <a:off x="7687331" y="3160554"/>
              <a:ext cx="252000" cy="252000"/>
            </a:xfrm>
            <a:prstGeom prst="roundRect">
              <a:avLst/>
            </a:prstGeom>
            <a:solidFill>
              <a:srgbClr val="FEBD2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74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279626E-B273-BB5F-5349-131F619C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762DB40-C94D-5FDE-44B1-D806CB4B2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582EB7F-BB16-7C2D-173D-069515D8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3E14A60-21D0-0E23-56C4-07FA1554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35043BA4-61FD-CF2B-8386-EB669472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564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Ri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F178CC-D5C6-1309-C57D-5DA459402A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931" y="213959"/>
            <a:ext cx="11758138" cy="33508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ID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3883CC1-6913-4748-8C44-ADD8A97D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5" y="6546850"/>
            <a:ext cx="442625" cy="365125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6" name="Rectangle: Rounded Corners 5"/>
          <p:cNvSpPr/>
          <p:nvPr userDrawn="1"/>
        </p:nvSpPr>
        <p:spPr>
          <a:xfrm>
            <a:off x="660811" y="2709089"/>
            <a:ext cx="10870377" cy="2557019"/>
          </a:xfrm>
          <a:prstGeom prst="roundRect">
            <a:avLst>
              <a:gd name="adj" fmla="val 6835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矩形 2"/>
          <p:cNvSpPr/>
          <p:nvPr userDrawn="1"/>
        </p:nvSpPr>
        <p:spPr>
          <a:xfrm>
            <a:off x="1429175" y="3897008"/>
            <a:ext cx="9333657" cy="2597647"/>
          </a:xfrm>
          <a:prstGeom prst="roundRect">
            <a:avLst>
              <a:gd name="adj" fmla="val 8749"/>
            </a:avLst>
          </a:prstGeom>
          <a:solidFill>
            <a:schemeClr val="bg1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658-F217-48FD-9FE0-A973885F3361}" type="datetime1">
              <a:rPr lang="en-AU" smtClean="0"/>
              <a:t>11/02/2026</a:t>
            </a:fld>
            <a:endParaRPr lang="en-AU"/>
          </a:p>
        </p:txBody>
      </p:sp>
      <p:sp>
        <p:nvSpPr>
          <p:cNvPr id="7" name="Freeform: Shape 16"/>
          <p:cNvSpPr/>
          <p:nvPr userDrawn="1"/>
        </p:nvSpPr>
        <p:spPr>
          <a:xfrm rot="10800000">
            <a:off x="-1" y="4634161"/>
            <a:ext cx="4929810" cy="2223839"/>
          </a:xfrm>
          <a:custGeom>
            <a:avLst/>
            <a:gdLst>
              <a:gd name="connsiteX0" fmla="*/ 3137461 w 5511418"/>
              <a:gd name="connsiteY0" fmla="*/ 2486192 h 2486203"/>
              <a:gd name="connsiteX1" fmla="*/ 1326820 w 5511418"/>
              <a:gd name="connsiteY1" fmla="*/ 1925371 h 2486203"/>
              <a:gd name="connsiteX2" fmla="*/ 37046 w 5511418"/>
              <a:gd name="connsiteY2" fmla="*/ 153857 h 2486203"/>
              <a:gd name="connsiteX3" fmla="*/ 0 w 5511418"/>
              <a:gd name="connsiteY3" fmla="*/ 0 h 2486203"/>
              <a:gd name="connsiteX4" fmla="*/ 5511418 w 5511418"/>
              <a:gd name="connsiteY4" fmla="*/ 0 h 2486203"/>
              <a:gd name="connsiteX5" fmla="*/ 5511418 w 5511418"/>
              <a:gd name="connsiteY5" fmla="*/ 1459098 h 2486203"/>
              <a:gd name="connsiteX6" fmla="*/ 5409152 w 5511418"/>
              <a:gd name="connsiteY6" fmla="*/ 1569255 h 2486203"/>
              <a:gd name="connsiteX7" fmla="*/ 3137461 w 5511418"/>
              <a:gd name="connsiteY7" fmla="*/ 2486192 h 248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1418" h="2486203">
                <a:moveTo>
                  <a:pt x="3137461" y="2486192"/>
                </a:moveTo>
                <a:cubicBezTo>
                  <a:pt x="2512957" y="2484526"/>
                  <a:pt x="1882242" y="2302770"/>
                  <a:pt x="1326820" y="1925371"/>
                </a:cubicBezTo>
                <a:cubicBezTo>
                  <a:pt x="678827" y="1485071"/>
                  <a:pt x="240669" y="851425"/>
                  <a:pt x="37046" y="153857"/>
                </a:cubicBezTo>
                <a:lnTo>
                  <a:pt x="0" y="0"/>
                </a:lnTo>
                <a:lnTo>
                  <a:pt x="5511418" y="0"/>
                </a:lnTo>
                <a:lnTo>
                  <a:pt x="5511418" y="1459098"/>
                </a:lnTo>
                <a:lnTo>
                  <a:pt x="5409152" y="1569255"/>
                </a:lnTo>
                <a:cubicBezTo>
                  <a:pt x="4791760" y="2170478"/>
                  <a:pt x="3970132" y="2488415"/>
                  <a:pt x="3137461" y="248619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99"/>
          </a:p>
        </p:txBody>
      </p:sp>
      <p:sp>
        <p:nvSpPr>
          <p:cNvPr id="10" name="Freeform: Shape 13"/>
          <p:cNvSpPr/>
          <p:nvPr userDrawn="1"/>
        </p:nvSpPr>
        <p:spPr>
          <a:xfrm>
            <a:off x="6056936" y="1"/>
            <a:ext cx="6135065" cy="6218297"/>
          </a:xfrm>
          <a:custGeom>
            <a:avLst/>
            <a:gdLst>
              <a:gd name="connsiteX0" fmla="*/ 1344548 w 6135065"/>
              <a:gd name="connsiteY0" fmla="*/ 0 h 6218297"/>
              <a:gd name="connsiteX1" fmla="*/ 6135065 w 6135065"/>
              <a:gd name="connsiteY1" fmla="*/ 0 h 6218297"/>
              <a:gd name="connsiteX2" fmla="*/ 6135065 w 6135065"/>
              <a:gd name="connsiteY2" fmla="*/ 4487955 h 6218297"/>
              <a:gd name="connsiteX3" fmla="*/ 5924471 w 6135065"/>
              <a:gd name="connsiteY3" fmla="*/ 4797888 h 6218297"/>
              <a:gd name="connsiteX4" fmla="*/ 5924472 w 6135065"/>
              <a:gd name="connsiteY4" fmla="*/ 4797887 h 6218297"/>
              <a:gd name="connsiteX5" fmla="*/ 5924471 w 6135065"/>
              <a:gd name="connsiteY5" fmla="*/ 4797890 h 6218297"/>
              <a:gd name="connsiteX6" fmla="*/ 1420408 w 6135065"/>
              <a:gd name="connsiteY6" fmla="*/ 5657465 h 6218297"/>
              <a:gd name="connsiteX7" fmla="*/ 560834 w 6135065"/>
              <a:gd name="connsiteY7" fmla="*/ 1153402 h 6218297"/>
              <a:gd name="connsiteX8" fmla="*/ 560835 w 6135065"/>
              <a:gd name="connsiteY8" fmla="*/ 1153400 h 62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5065" h="6218297">
                <a:moveTo>
                  <a:pt x="1344548" y="0"/>
                </a:moveTo>
                <a:lnTo>
                  <a:pt x="6135065" y="0"/>
                </a:lnTo>
                <a:lnTo>
                  <a:pt x="6135065" y="4487955"/>
                </a:lnTo>
                <a:lnTo>
                  <a:pt x="5924471" y="4797888"/>
                </a:lnTo>
                <a:lnTo>
                  <a:pt x="5924472" y="4797887"/>
                </a:lnTo>
                <a:lnTo>
                  <a:pt x="5924471" y="4797890"/>
                </a:lnTo>
                <a:cubicBezTo>
                  <a:pt x="4918073" y="6279017"/>
                  <a:pt x="2901535" y="6663863"/>
                  <a:pt x="1420408" y="5657465"/>
                </a:cubicBezTo>
                <a:cubicBezTo>
                  <a:pt x="-60720" y="4651067"/>
                  <a:pt x="-445565" y="2634530"/>
                  <a:pt x="560834" y="1153402"/>
                </a:cubicBezTo>
                <a:lnTo>
                  <a:pt x="560835" y="1153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413175" y="0"/>
            <a:ext cx="5778827" cy="5896630"/>
          </a:xfrm>
          <a:custGeom>
            <a:avLst/>
            <a:gdLst>
              <a:gd name="connsiteX0" fmla="*/ 1465593 w 5778827"/>
              <a:gd name="connsiteY0" fmla="*/ 0 h 5896630"/>
              <a:gd name="connsiteX1" fmla="*/ 5778827 w 5778827"/>
              <a:gd name="connsiteY1" fmla="*/ 0 h 5896630"/>
              <a:gd name="connsiteX2" fmla="*/ 5778827 w 5778827"/>
              <a:gd name="connsiteY2" fmla="*/ 3830098 h 5896630"/>
              <a:gd name="connsiteX3" fmla="*/ 5226015 w 5778827"/>
              <a:gd name="connsiteY3" fmla="*/ 4643678 h 5896630"/>
              <a:gd name="connsiteX4" fmla="*/ 5226014 w 5778827"/>
              <a:gd name="connsiteY4" fmla="*/ 4643680 h 5896630"/>
              <a:gd name="connsiteX5" fmla="*/ 1252951 w 5778827"/>
              <a:gd name="connsiteY5" fmla="*/ 5401917 h 5896630"/>
              <a:gd name="connsiteX6" fmla="*/ 494715 w 5778827"/>
              <a:gd name="connsiteY6" fmla="*/ 1428853 h 5896630"/>
              <a:gd name="connsiteX7" fmla="*/ 494716 w 5778827"/>
              <a:gd name="connsiteY7" fmla="*/ 1428851 h 58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827" h="5896630">
                <a:moveTo>
                  <a:pt x="1465593" y="0"/>
                </a:moveTo>
                <a:lnTo>
                  <a:pt x="5778827" y="0"/>
                </a:lnTo>
                <a:lnTo>
                  <a:pt x="5778827" y="3830098"/>
                </a:lnTo>
                <a:lnTo>
                  <a:pt x="5226015" y="4643678"/>
                </a:lnTo>
                <a:lnTo>
                  <a:pt x="5226014" y="4643680"/>
                </a:lnTo>
                <a:cubicBezTo>
                  <a:pt x="4338265" y="5950191"/>
                  <a:pt x="2559463" y="6289666"/>
                  <a:pt x="1252951" y="5401917"/>
                </a:cubicBezTo>
                <a:cubicBezTo>
                  <a:pt x="-53561" y="4514167"/>
                  <a:pt x="-393035" y="2735366"/>
                  <a:pt x="494715" y="1428853"/>
                </a:cubicBezTo>
                <a:lnTo>
                  <a:pt x="494716" y="1428851"/>
                </a:lnTo>
                <a:close/>
              </a:path>
            </a:pathLst>
          </a:custGeom>
          <a:pattFill prst="pct5">
            <a:fgClr>
              <a:srgbClr val="006633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036CA48-67FF-4FD4-A7DE-EEAE6428F7F5}"/>
              </a:ext>
            </a:extLst>
          </p:cNvPr>
          <p:cNvSpPr/>
          <p:nvPr userDrawn="1"/>
        </p:nvSpPr>
        <p:spPr>
          <a:xfrm rot="16200000" flipV="1">
            <a:off x="251312" y="446344"/>
            <a:ext cx="1446212" cy="1948490"/>
          </a:xfrm>
          <a:prstGeom prst="round2SameRect">
            <a:avLst>
              <a:gd name="adj1" fmla="val 33738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id-ID" sz="17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584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10033000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3" name="Google Shape;27;p4">
            <a:extLst>
              <a:ext uri="{FF2B5EF4-FFF2-40B4-BE49-F238E27FC236}">
                <a16:creationId xmlns:a16="http://schemas.microsoft.com/office/drawing/2014/main" id="{E3CC880C-3536-0192-3CD8-E15F2846BEA4}"/>
              </a:ext>
            </a:extLst>
          </p:cNvPr>
          <p:cNvSpPr/>
          <p:nvPr userDrawn="1"/>
        </p:nvSpPr>
        <p:spPr>
          <a:xfrm rot="5400000">
            <a:off x="5879767" y="913830"/>
            <a:ext cx="108003" cy="116609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F598BF-CCAD-E4E9-D7BD-91E4B70B2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197" y="111740"/>
            <a:ext cx="1439626" cy="575867"/>
          </a:xfrm>
          <a:prstGeom prst="rect">
            <a:avLst/>
          </a:prstGeom>
        </p:spPr>
      </p:pic>
      <p:sp>
        <p:nvSpPr>
          <p:cNvPr id="11" name="Google Shape;27;p4">
            <a:extLst>
              <a:ext uri="{FF2B5EF4-FFF2-40B4-BE49-F238E27FC236}">
                <a16:creationId xmlns:a16="http://schemas.microsoft.com/office/drawing/2014/main" id="{AFF70E74-2634-AC9A-F407-390790EF43A5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67CFC787-8F35-0381-1420-383856DA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425078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9500879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3" name="Google Shape;27;p4">
            <a:extLst>
              <a:ext uri="{FF2B5EF4-FFF2-40B4-BE49-F238E27FC236}">
                <a16:creationId xmlns:a16="http://schemas.microsoft.com/office/drawing/2014/main" id="{E3CC880C-3536-0192-3CD8-E15F2846BEA4}"/>
              </a:ext>
            </a:extLst>
          </p:cNvPr>
          <p:cNvSpPr/>
          <p:nvPr userDrawn="1"/>
        </p:nvSpPr>
        <p:spPr>
          <a:xfrm rot="5400000">
            <a:off x="5879767" y="913830"/>
            <a:ext cx="108003" cy="116609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27;p4">
            <a:extLst>
              <a:ext uri="{FF2B5EF4-FFF2-40B4-BE49-F238E27FC236}">
                <a16:creationId xmlns:a16="http://schemas.microsoft.com/office/drawing/2014/main" id="{AFF70E74-2634-AC9A-F407-390790EF43A5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67CFC787-8F35-0381-1420-383856DA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984632-404C-5CF9-3EFA-91709DA846EF}"/>
              </a:ext>
            </a:extLst>
          </p:cNvPr>
          <p:cNvGrpSpPr/>
          <p:nvPr userDrawn="1"/>
        </p:nvGrpSpPr>
        <p:grpSpPr>
          <a:xfrm>
            <a:off x="10009281" y="179791"/>
            <a:ext cx="2039115" cy="516074"/>
            <a:chOff x="10165715" y="297685"/>
            <a:chExt cx="1849220" cy="468000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F75B6EED-582D-1C45-29EE-00FC07C83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844935" y="297685"/>
              <a:ext cx="1170000" cy="468000"/>
            </a:xfrm>
            <a:prstGeom prst="rect">
              <a:avLst/>
            </a:prstGeom>
          </p:spPr>
        </p:pic>
        <p:pic>
          <p:nvPicPr>
            <p:cNvPr id="5" name="Picture 4" descr="A black background with blue text&#10;&#10;Description automatically generated">
              <a:extLst>
                <a:ext uri="{FF2B5EF4-FFF2-40B4-BE49-F238E27FC236}">
                  <a16:creationId xmlns:a16="http://schemas.microsoft.com/office/drawing/2014/main" id="{2ED1FE02-0D01-2EDB-ACFF-43FB52690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185" r="72326" b="22185"/>
            <a:stretch/>
          </p:blipFill>
          <p:spPr>
            <a:xfrm>
              <a:off x="10165715" y="301380"/>
              <a:ext cx="676497" cy="460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596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10033000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70E659-5C6C-F392-C218-B351EE619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1062" y="206968"/>
            <a:ext cx="1439626" cy="575867"/>
          </a:xfrm>
          <a:prstGeom prst="rect">
            <a:avLst/>
          </a:prstGeom>
        </p:spPr>
      </p:pic>
      <p:sp>
        <p:nvSpPr>
          <p:cNvPr id="5" name="Google Shape;27;p4">
            <a:extLst>
              <a:ext uri="{FF2B5EF4-FFF2-40B4-BE49-F238E27FC236}">
                <a16:creationId xmlns:a16="http://schemas.microsoft.com/office/drawing/2014/main" id="{34163EE7-BF6F-A06B-0ADB-06A0035823DE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142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9719897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Google Shape;27;p4">
            <a:extLst>
              <a:ext uri="{FF2B5EF4-FFF2-40B4-BE49-F238E27FC236}">
                <a16:creationId xmlns:a16="http://schemas.microsoft.com/office/drawing/2014/main" id="{34163EE7-BF6F-A06B-0ADB-06A0035823DE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262C4-F416-E74E-D2F7-FB8526051A58}"/>
              </a:ext>
            </a:extLst>
          </p:cNvPr>
          <p:cNvGrpSpPr/>
          <p:nvPr userDrawn="1"/>
        </p:nvGrpSpPr>
        <p:grpSpPr>
          <a:xfrm>
            <a:off x="10009281" y="179791"/>
            <a:ext cx="2039115" cy="516074"/>
            <a:chOff x="10165715" y="297685"/>
            <a:chExt cx="1849220" cy="468000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96C7D0B3-3AFF-FDC5-934F-5481998B05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844935" y="297685"/>
              <a:ext cx="1170000" cy="468000"/>
            </a:xfrm>
            <a:prstGeom prst="rect">
              <a:avLst/>
            </a:prstGeom>
          </p:spPr>
        </p:pic>
        <p:pic>
          <p:nvPicPr>
            <p:cNvPr id="7" name="Picture 6" descr="A black background with blue text&#10;&#10;Description automatically generated">
              <a:extLst>
                <a:ext uri="{FF2B5EF4-FFF2-40B4-BE49-F238E27FC236}">
                  <a16:creationId xmlns:a16="http://schemas.microsoft.com/office/drawing/2014/main" id="{44E795DA-54B9-6817-8635-4DEA6623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185" r="72326" b="22185"/>
            <a:stretch/>
          </p:blipFill>
          <p:spPr>
            <a:xfrm>
              <a:off x="10165715" y="301380"/>
              <a:ext cx="676497" cy="460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52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10033000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pic>
        <p:nvPicPr>
          <p:cNvPr id="3" name="Picture 2" descr="A logo with different colors&#10;&#10;Description automatically generated">
            <a:extLst>
              <a:ext uri="{FF2B5EF4-FFF2-40B4-BE49-F238E27FC236}">
                <a16:creationId xmlns:a16="http://schemas.microsoft.com/office/drawing/2014/main" id="{687F9EBE-C418-000E-06CB-A720BF319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85" y="177759"/>
            <a:ext cx="800507" cy="591592"/>
          </a:xfrm>
          <a:prstGeom prst="rect">
            <a:avLst/>
          </a:prstGeom>
        </p:spPr>
      </p:pic>
      <p:sp>
        <p:nvSpPr>
          <p:cNvPr id="11" name="Google Shape;27;p4">
            <a:extLst>
              <a:ext uri="{FF2B5EF4-FFF2-40B4-BE49-F238E27FC236}">
                <a16:creationId xmlns:a16="http://schemas.microsoft.com/office/drawing/2014/main" id="{32F42823-105E-6744-63EA-5EEDF8971D79}"/>
              </a:ext>
            </a:extLst>
          </p:cNvPr>
          <p:cNvSpPr/>
          <p:nvPr userDrawn="1"/>
        </p:nvSpPr>
        <p:spPr>
          <a:xfrm rot="5400000">
            <a:off x="5879767" y="913830"/>
            <a:ext cx="108003" cy="116609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27;p4">
            <a:extLst>
              <a:ext uri="{FF2B5EF4-FFF2-40B4-BE49-F238E27FC236}">
                <a16:creationId xmlns:a16="http://schemas.microsoft.com/office/drawing/2014/main" id="{E6407C98-BB63-290C-DD79-F83E6C752194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15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14" name="Google Shape;27;p4">
            <a:extLst>
              <a:ext uri="{FF2B5EF4-FFF2-40B4-BE49-F238E27FC236}">
                <a16:creationId xmlns:a16="http://schemas.microsoft.com/office/drawing/2014/main" id="{551E6F9F-72BD-4797-8B1E-453F23E41E82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10033000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pic>
        <p:nvPicPr>
          <p:cNvPr id="3" name="Picture 2" descr="A logo with different colors&#10;&#10;Description automatically generated">
            <a:extLst>
              <a:ext uri="{FF2B5EF4-FFF2-40B4-BE49-F238E27FC236}">
                <a16:creationId xmlns:a16="http://schemas.microsoft.com/office/drawing/2014/main" id="{687F9EBE-C418-000E-06CB-A720BF319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85" y="177759"/>
            <a:ext cx="800507" cy="5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5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rgbClr val="0D425A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4514BDC6-64BB-D613-E5BD-BC56355D2B97}"/>
              </a:ext>
            </a:extLst>
          </p:cNvPr>
          <p:cNvSpPr/>
          <p:nvPr userDrawn="1"/>
        </p:nvSpPr>
        <p:spPr>
          <a:xfrm rot="16200000">
            <a:off x="6805048" y="1475457"/>
            <a:ext cx="269937" cy="10497624"/>
          </a:xfrm>
          <a:prstGeom prst="round2SameRect">
            <a:avLst>
              <a:gd name="adj1" fmla="val 45613"/>
              <a:gd name="adj2" fmla="val 0"/>
            </a:avLst>
          </a:prstGeom>
          <a:solidFill>
            <a:srgbClr val="FDEC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组合 5">
            <a:extLst>
              <a:ext uri="{FF2B5EF4-FFF2-40B4-BE49-F238E27FC236}">
                <a16:creationId xmlns:a16="http://schemas.microsoft.com/office/drawing/2014/main" id="{5CAAB4DD-0D2D-ECC4-C8D9-5B2DCEFF4D7C}"/>
              </a:ext>
            </a:extLst>
          </p:cNvPr>
          <p:cNvGrpSpPr/>
          <p:nvPr userDrawn="1"/>
        </p:nvGrpSpPr>
        <p:grpSpPr>
          <a:xfrm rot="10800000">
            <a:off x="644584" y="6669065"/>
            <a:ext cx="876622" cy="110405"/>
            <a:chOff x="7325756" y="6126083"/>
            <a:chExt cx="812214" cy="102290"/>
          </a:xfrm>
          <a:solidFill>
            <a:schemeClr val="accent3"/>
          </a:solidFill>
        </p:grpSpPr>
        <p:sp>
          <p:nvSpPr>
            <p:cNvPr id="33" name="椭圆 6">
              <a:extLst>
                <a:ext uri="{FF2B5EF4-FFF2-40B4-BE49-F238E27FC236}">
                  <a16:creationId xmlns:a16="http://schemas.microsoft.com/office/drawing/2014/main" id="{4C17A9BA-B9D2-6E0A-853E-0520608450A2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11D3BFFB-D269-6BDD-B2D6-45DCF54B1168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椭圆 8">
              <a:extLst>
                <a:ext uri="{FF2B5EF4-FFF2-40B4-BE49-F238E27FC236}">
                  <a16:creationId xmlns:a16="http://schemas.microsoft.com/office/drawing/2014/main" id="{63450953-5991-C4CD-CB81-B3999DBB8C65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椭圆 9">
              <a:extLst>
                <a:ext uri="{FF2B5EF4-FFF2-40B4-BE49-F238E27FC236}">
                  <a16:creationId xmlns:a16="http://schemas.microsoft.com/office/drawing/2014/main" id="{8B5EE747-B49D-9E15-254E-6874588C734C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椭圆 10">
              <a:extLst>
                <a:ext uri="{FF2B5EF4-FFF2-40B4-BE49-F238E27FC236}">
                  <a16:creationId xmlns:a16="http://schemas.microsoft.com/office/drawing/2014/main" id="{66DC6FE1-4999-093C-35F1-D31076941799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9176424-E796-EAAB-3044-CC8430B36FBB}"/>
              </a:ext>
            </a:extLst>
          </p:cNvPr>
          <p:cNvSpPr/>
          <p:nvPr userDrawn="1"/>
        </p:nvSpPr>
        <p:spPr>
          <a:xfrm rot="5400000">
            <a:off x="5633243" y="-5665803"/>
            <a:ext cx="922350" cy="12188827"/>
          </a:xfrm>
          <a:prstGeom prst="rect">
            <a:avLst/>
          </a:prstGeom>
          <a:solidFill>
            <a:srgbClr val="FDEC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352119B-5AC0-CA8C-ECAA-CCD556E17E9D}"/>
              </a:ext>
            </a:extLst>
          </p:cNvPr>
          <p:cNvSpPr txBox="1">
            <a:spLocks/>
          </p:cNvSpPr>
          <p:nvPr userDrawn="1"/>
        </p:nvSpPr>
        <p:spPr>
          <a:xfrm>
            <a:off x="1386312" y="75263"/>
            <a:ext cx="9416203" cy="814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r>
              <a:rPr lang="en-US" sz="2399" b="1">
                <a:solidFill>
                  <a:srgbClr val="6B1611"/>
                </a:solidFill>
                <a:latin typeface="Raleway" panose="020B0003030101060003" pitchFamily="34" charset="0"/>
              </a:rPr>
              <a:t>XXX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399" b="1">
                <a:solidFill>
                  <a:srgbClr val="6B1611"/>
                </a:solidFill>
                <a:latin typeface="Raleway" panose="020B0003030101060003" pitchFamily="34" charset="0"/>
              </a:rPr>
              <a:t>XXX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E0F6194-7310-24C2-EF81-4A769F098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21"/>
          <a:stretch/>
        </p:blipFill>
        <p:spPr>
          <a:xfrm>
            <a:off x="127289" y="66766"/>
            <a:ext cx="683318" cy="8098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437E109-7844-C44A-94A2-3147B51BA3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959" y="186524"/>
            <a:ext cx="1199005" cy="485887"/>
          </a:xfrm>
          <a:prstGeom prst="rect">
            <a:avLst/>
          </a:prstGeom>
          <a:effectLst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6075D3B-F341-1FD2-6BBE-9D9B4B4D4FE3}"/>
              </a:ext>
            </a:extLst>
          </p:cNvPr>
          <p:cNvSpPr/>
          <p:nvPr userDrawn="1"/>
        </p:nvSpPr>
        <p:spPr>
          <a:xfrm rot="5400000">
            <a:off x="5633242" y="-5633237"/>
            <a:ext cx="922350" cy="1218882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组合 5">
            <a:extLst>
              <a:ext uri="{FF2B5EF4-FFF2-40B4-BE49-F238E27FC236}">
                <a16:creationId xmlns:a16="http://schemas.microsoft.com/office/drawing/2014/main" id="{3875D7C0-8063-655C-E949-83AD0CB4C433}"/>
              </a:ext>
            </a:extLst>
          </p:cNvPr>
          <p:cNvGrpSpPr/>
          <p:nvPr userDrawn="1"/>
        </p:nvGrpSpPr>
        <p:grpSpPr>
          <a:xfrm rot="10800000">
            <a:off x="646749" y="6669065"/>
            <a:ext cx="893123" cy="112484"/>
            <a:chOff x="7325756" y="6126083"/>
            <a:chExt cx="812214" cy="102290"/>
          </a:xfrm>
          <a:solidFill>
            <a:schemeClr val="accent3"/>
          </a:solidFill>
        </p:grpSpPr>
        <p:sp>
          <p:nvSpPr>
            <p:cNvPr id="44" name="椭圆 6">
              <a:extLst>
                <a:ext uri="{FF2B5EF4-FFF2-40B4-BE49-F238E27FC236}">
                  <a16:creationId xmlns:a16="http://schemas.microsoft.com/office/drawing/2014/main" id="{DFC04883-4D06-F5D0-72B0-150CBE13D115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椭圆 7">
              <a:extLst>
                <a:ext uri="{FF2B5EF4-FFF2-40B4-BE49-F238E27FC236}">
                  <a16:creationId xmlns:a16="http://schemas.microsoft.com/office/drawing/2014/main" id="{5D200A66-74E6-0464-8D08-653B1F5DE077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8">
              <a:extLst>
                <a:ext uri="{FF2B5EF4-FFF2-40B4-BE49-F238E27FC236}">
                  <a16:creationId xmlns:a16="http://schemas.microsoft.com/office/drawing/2014/main" id="{CB0F41CC-A0ED-F4BF-C835-0A6990D75D70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9">
              <a:extLst>
                <a:ext uri="{FF2B5EF4-FFF2-40B4-BE49-F238E27FC236}">
                  <a16:creationId xmlns:a16="http://schemas.microsoft.com/office/drawing/2014/main" id="{4C238C2E-9704-4DEC-246A-E54DC9962C59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椭圆 10">
              <a:extLst>
                <a:ext uri="{FF2B5EF4-FFF2-40B4-BE49-F238E27FC236}">
                  <a16:creationId xmlns:a16="http://schemas.microsoft.com/office/drawing/2014/main" id="{FCB64E66-3B26-1ED8-9C50-9CAD09025E77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8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D60E6782-1F6F-EA37-6538-353784E42D02}"/>
              </a:ext>
            </a:extLst>
          </p:cNvPr>
          <p:cNvSpPr/>
          <p:nvPr userDrawn="1"/>
        </p:nvSpPr>
        <p:spPr>
          <a:xfrm rot="16200000">
            <a:off x="6805047" y="1475457"/>
            <a:ext cx="269937" cy="10497624"/>
          </a:xfrm>
          <a:prstGeom prst="round2SameRect">
            <a:avLst>
              <a:gd name="adj1" fmla="val 45613"/>
              <a:gd name="adj2" fmla="val 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DBDA395-EC44-CA6A-2D34-084E30F04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21"/>
          <a:stretch/>
        </p:blipFill>
        <p:spPr>
          <a:xfrm>
            <a:off x="127289" y="66766"/>
            <a:ext cx="683318" cy="809875"/>
          </a:xfrm>
          <a:prstGeom prst="rect">
            <a:avLst/>
          </a:prstGeom>
        </p:spPr>
      </p:pic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0481A9D-92C3-3899-03D3-27F349284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549" y="142596"/>
            <a:ext cx="9771339" cy="715797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Slide Number Placeholder 1">
            <a:extLst>
              <a:ext uri="{FF2B5EF4-FFF2-40B4-BE49-F238E27FC236}">
                <a16:creationId xmlns:a16="http://schemas.microsoft.com/office/drawing/2014/main" id="{C6FE34FD-7CE0-554C-8C98-FFE300028238}"/>
              </a:ext>
            </a:extLst>
          </p:cNvPr>
          <p:cNvSpPr txBox="1">
            <a:spLocks/>
          </p:cNvSpPr>
          <p:nvPr userDrawn="1"/>
        </p:nvSpPr>
        <p:spPr>
          <a:xfrm>
            <a:off x="11774779" y="6546850"/>
            <a:ext cx="442625" cy="365125"/>
          </a:xfrm>
          <a:prstGeom prst="rect">
            <a:avLst/>
          </a:prstGeom>
        </p:spPr>
        <p:txBody>
          <a:bodyPr vert="horz" lIns="91425" tIns="45715" rIns="91425" bIns="4571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8EA908-BA59-4183-8648-53219FC00D5C}" type="slidenum">
              <a:rPr lang="en-AU" sz="1400" b="1" smtClean="0">
                <a:solidFill>
                  <a:srgbClr val="E5E7E6"/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AU" sz="1400" b="1">
              <a:solidFill>
                <a:srgbClr val="E5E7E6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2557E-AA26-DE67-5FEE-37028AEEC571}"/>
              </a:ext>
            </a:extLst>
          </p:cNvPr>
          <p:cNvSpPr/>
          <p:nvPr userDrawn="1"/>
        </p:nvSpPr>
        <p:spPr>
          <a:xfrm>
            <a:off x="-924609" y="376629"/>
            <a:ext cx="719813" cy="719833"/>
          </a:xfrm>
          <a:prstGeom prst="rect">
            <a:avLst/>
          </a:prstGeom>
          <a:solidFill>
            <a:srgbClr val="1C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ID" sz="1799">
              <a:solidFill>
                <a:srgbClr val="124163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1EF8C-2FD1-2B64-F8B9-49852BB18941}"/>
              </a:ext>
            </a:extLst>
          </p:cNvPr>
          <p:cNvSpPr/>
          <p:nvPr userDrawn="1"/>
        </p:nvSpPr>
        <p:spPr>
          <a:xfrm>
            <a:off x="-924609" y="1092378"/>
            <a:ext cx="719813" cy="719833"/>
          </a:xfrm>
          <a:prstGeom prst="rect">
            <a:avLst/>
          </a:prstGeom>
          <a:solidFill>
            <a:srgbClr val="122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ID" sz="1799">
              <a:solidFill>
                <a:srgbClr val="124163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02E711-C2E2-AA61-4488-209B90FC0718}"/>
              </a:ext>
            </a:extLst>
          </p:cNvPr>
          <p:cNvSpPr/>
          <p:nvPr userDrawn="1"/>
        </p:nvSpPr>
        <p:spPr>
          <a:xfrm>
            <a:off x="-924609" y="1808127"/>
            <a:ext cx="719813" cy="719833"/>
          </a:xfrm>
          <a:prstGeom prst="rect">
            <a:avLst/>
          </a:prstGeom>
          <a:solidFill>
            <a:srgbClr val="F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ID" sz="1799">
              <a:solidFill>
                <a:srgbClr val="124163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A471A-3343-622E-28E0-6352F3E30081}"/>
              </a:ext>
            </a:extLst>
          </p:cNvPr>
          <p:cNvSpPr/>
          <p:nvPr userDrawn="1"/>
        </p:nvSpPr>
        <p:spPr>
          <a:xfrm>
            <a:off x="-924609" y="2523876"/>
            <a:ext cx="719813" cy="719833"/>
          </a:xfrm>
          <a:prstGeom prst="rect">
            <a:avLst/>
          </a:prstGeom>
          <a:solidFill>
            <a:srgbClr val="F9D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ID" sz="1799">
              <a:solidFill>
                <a:srgbClr val="12416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991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j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779" y="6546850"/>
            <a:ext cx="442625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/>
          </a:p>
        </p:txBody>
      </p:sp>
      <p:sp>
        <p:nvSpPr>
          <p:cNvPr id="14" name="Google Shape;27;p4">
            <a:extLst>
              <a:ext uri="{FF2B5EF4-FFF2-40B4-BE49-F238E27FC236}">
                <a16:creationId xmlns:a16="http://schemas.microsoft.com/office/drawing/2014/main" id="{551E6F9F-72BD-4797-8B1E-453F23E41E82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Title 58">
            <a:extLst>
              <a:ext uri="{FF2B5EF4-FFF2-40B4-BE49-F238E27FC236}">
                <a16:creationId xmlns:a16="http://schemas.microsoft.com/office/drawing/2014/main" id="{59D54E78-CFFD-42E6-AA6A-DC88BBD95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50" y="237114"/>
            <a:ext cx="10033000" cy="5322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5CD487-4C16-4A04-8C66-E40F17D9906B}"/>
              </a:ext>
            </a:extLst>
          </p:cNvPr>
          <p:cNvGrpSpPr/>
          <p:nvPr userDrawn="1"/>
        </p:nvGrpSpPr>
        <p:grpSpPr>
          <a:xfrm>
            <a:off x="10792911" y="-670342"/>
            <a:ext cx="1684057" cy="1381951"/>
            <a:chOff x="9398000" y="1936176"/>
            <a:chExt cx="2305373" cy="18917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B8A222-EF48-F686-8179-88D399C1C88B}"/>
                </a:ext>
              </a:extLst>
            </p:cNvPr>
            <p:cNvGrpSpPr/>
            <p:nvPr userDrawn="1"/>
          </p:nvGrpSpPr>
          <p:grpSpPr>
            <a:xfrm>
              <a:off x="10581113" y="1936176"/>
              <a:ext cx="775329" cy="1891753"/>
              <a:chOff x="10581687" y="2005392"/>
              <a:chExt cx="775329" cy="189175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F90762D-BEB0-2D25-1674-A61BD70EA59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24010" y="26527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4DCFCB5-7E66-7E09-C929-6E405164920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581687" y="33001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F7D31F9-CC78-88B8-5E51-D2915270477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866332" y="20053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20C158-478D-DC88-DA2D-10274521DAC7}"/>
                </a:ext>
              </a:extLst>
            </p:cNvPr>
            <p:cNvGrpSpPr/>
            <p:nvPr userDrawn="1"/>
          </p:nvGrpSpPr>
          <p:grpSpPr>
            <a:xfrm>
              <a:off x="9744930" y="1936176"/>
              <a:ext cx="775329" cy="1891753"/>
              <a:chOff x="10581687" y="2005392"/>
              <a:chExt cx="775329" cy="189175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51F9F20-0E71-C6C3-940D-5E1576A0F43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24010" y="26527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5B5A89-540B-6A26-5D5F-DF0BCE72275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581687" y="33001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7D2B4EC-365C-1BFA-B81A-614E6D2A546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866332" y="20053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A992F9-946E-BCF3-3B63-20B17BF091E4}"/>
                </a:ext>
              </a:extLst>
            </p:cNvPr>
            <p:cNvGrpSpPr/>
            <p:nvPr userDrawn="1"/>
          </p:nvGrpSpPr>
          <p:grpSpPr>
            <a:xfrm>
              <a:off x="11070367" y="2259876"/>
              <a:ext cx="633006" cy="1244353"/>
              <a:chOff x="10724010" y="2005392"/>
              <a:chExt cx="633006" cy="124435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759D18D-3D3F-8598-DA77-479F3257297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24010" y="26527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E14DE29-1C9B-B4CA-C4FC-9C5DF3A1309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866332" y="20053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7E40BE-B7AA-6BD8-F46E-B38BE41317B3}"/>
                </a:ext>
              </a:extLst>
            </p:cNvPr>
            <p:cNvGrpSpPr/>
            <p:nvPr userDrawn="1"/>
          </p:nvGrpSpPr>
          <p:grpSpPr>
            <a:xfrm>
              <a:off x="10234183" y="2259876"/>
              <a:ext cx="633006" cy="1244353"/>
              <a:chOff x="10724010" y="2005392"/>
              <a:chExt cx="633006" cy="1244353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A05797B-0426-0715-B90C-2347B4BF3F2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24010" y="26527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8F16A14-6424-BA7D-1D03-D734AE998C0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866332" y="20053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BFB2D3-0973-1F9C-980A-A658ADB66903}"/>
                </a:ext>
              </a:extLst>
            </p:cNvPr>
            <p:cNvGrpSpPr/>
            <p:nvPr userDrawn="1"/>
          </p:nvGrpSpPr>
          <p:grpSpPr>
            <a:xfrm>
              <a:off x="9398000" y="2259876"/>
              <a:ext cx="633006" cy="1244353"/>
              <a:chOff x="10724010" y="2005392"/>
              <a:chExt cx="633006" cy="124435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9F39CC1-7DD1-A718-EAA9-56EA67B1A95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24010" y="26527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A2AEEE3-B693-E122-C3F1-D38DE1B7E10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866332" y="2005392"/>
                <a:ext cx="490684" cy="596953"/>
              </a:xfrm>
              <a:custGeom>
                <a:avLst/>
                <a:gdLst>
                  <a:gd name="connsiteX0" fmla="*/ 1344689 w 4012818"/>
                  <a:gd name="connsiteY0" fmla="*/ 0 h 4881892"/>
                  <a:gd name="connsiteX1" fmla="*/ 3804464 w 4012818"/>
                  <a:gd name="connsiteY1" fmla="*/ 0 h 4881892"/>
                  <a:gd name="connsiteX2" fmla="*/ 3826959 w 4012818"/>
                  <a:gd name="connsiteY2" fmla="*/ 6050 h 4881892"/>
                  <a:gd name="connsiteX3" fmla="*/ 3932378 w 4012818"/>
                  <a:gd name="connsiteY3" fmla="*/ 75697 h 4881892"/>
                  <a:gd name="connsiteX4" fmla="*/ 4012197 w 4012818"/>
                  <a:gd name="connsiteY4" fmla="*/ 244764 h 4881892"/>
                  <a:gd name="connsiteX5" fmla="*/ 4012818 w 4012818"/>
                  <a:gd name="connsiteY5" fmla="*/ 267727 h 4881892"/>
                  <a:gd name="connsiteX6" fmla="*/ 2979832 w 4012818"/>
                  <a:gd name="connsiteY6" fmla="*/ 4651899 h 4881892"/>
                  <a:gd name="connsiteX7" fmla="*/ 2945282 w 4012818"/>
                  <a:gd name="connsiteY7" fmla="*/ 4719452 h 4881892"/>
                  <a:gd name="connsiteX8" fmla="*/ 2894489 w 4012818"/>
                  <a:gd name="connsiteY8" fmla="*/ 4780675 h 4881892"/>
                  <a:gd name="connsiteX9" fmla="*/ 2685121 w 4012818"/>
                  <a:gd name="connsiteY9" fmla="*/ 4879522 h 4881892"/>
                  <a:gd name="connsiteX10" fmla="*/ 2648437 w 4012818"/>
                  <a:gd name="connsiteY10" fmla="*/ 4880515 h 4881892"/>
                  <a:gd name="connsiteX11" fmla="*/ 2648437 w 4012818"/>
                  <a:gd name="connsiteY11" fmla="*/ 4881892 h 4881892"/>
                  <a:gd name="connsiteX12" fmla="*/ 212372 w 4012818"/>
                  <a:gd name="connsiteY12" fmla="*/ 4881892 h 4881892"/>
                  <a:gd name="connsiteX13" fmla="*/ 185947 w 4012818"/>
                  <a:gd name="connsiteY13" fmla="*/ 4874785 h 4881892"/>
                  <a:gd name="connsiteX14" fmla="*/ 80528 w 4012818"/>
                  <a:gd name="connsiteY14" fmla="*/ 4805138 h 4881892"/>
                  <a:gd name="connsiteX15" fmla="*/ 709 w 4012818"/>
                  <a:gd name="connsiteY15" fmla="*/ 4636072 h 4881892"/>
                  <a:gd name="connsiteX16" fmla="*/ 0 w 4012818"/>
                  <a:gd name="connsiteY16" fmla="*/ 4609837 h 4881892"/>
                  <a:gd name="connsiteX17" fmla="*/ 1025796 w 4012818"/>
                  <a:gd name="connsiteY17" fmla="*/ 256183 h 4881892"/>
                  <a:gd name="connsiteX18" fmla="*/ 1032864 w 4012818"/>
                  <a:gd name="connsiteY18" fmla="*/ 229899 h 4881892"/>
                  <a:gd name="connsiteX19" fmla="*/ 1119139 w 4012818"/>
                  <a:gd name="connsiteY19" fmla="*/ 99314 h 4881892"/>
                  <a:gd name="connsiteX20" fmla="*/ 1328573 w 4012818"/>
                  <a:gd name="connsiteY20" fmla="*/ 436 h 48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12818" h="4881892">
                    <a:moveTo>
                      <a:pt x="1344689" y="0"/>
                    </a:moveTo>
                    <a:lnTo>
                      <a:pt x="3804464" y="0"/>
                    </a:lnTo>
                    <a:lnTo>
                      <a:pt x="3826959" y="6050"/>
                    </a:lnTo>
                    <a:cubicBezTo>
                      <a:pt x="3866036" y="21021"/>
                      <a:pt x="3902019" y="44209"/>
                      <a:pt x="3932378" y="75697"/>
                    </a:cubicBezTo>
                    <a:cubicBezTo>
                      <a:pt x="3977912" y="122929"/>
                      <a:pt x="4004322" y="182128"/>
                      <a:pt x="4012197" y="244764"/>
                    </a:cubicBezTo>
                    <a:lnTo>
                      <a:pt x="4012818" y="267727"/>
                    </a:lnTo>
                    <a:lnTo>
                      <a:pt x="2979832" y="4651899"/>
                    </a:lnTo>
                    <a:lnTo>
                      <a:pt x="2945282" y="4719452"/>
                    </a:lnTo>
                    <a:cubicBezTo>
                      <a:pt x="2930912" y="4741340"/>
                      <a:pt x="2913985" y="4761879"/>
                      <a:pt x="2894489" y="4780675"/>
                    </a:cubicBezTo>
                    <a:cubicBezTo>
                      <a:pt x="2835999" y="4837065"/>
                      <a:pt x="2762687" y="4869771"/>
                      <a:pt x="2685121" y="4879522"/>
                    </a:cubicBezTo>
                    <a:lnTo>
                      <a:pt x="2648437" y="4880515"/>
                    </a:lnTo>
                    <a:lnTo>
                      <a:pt x="2648437" y="4881892"/>
                    </a:lnTo>
                    <a:lnTo>
                      <a:pt x="212372" y="4881892"/>
                    </a:lnTo>
                    <a:lnTo>
                      <a:pt x="185947" y="4874785"/>
                    </a:lnTo>
                    <a:cubicBezTo>
                      <a:pt x="146870" y="4859815"/>
                      <a:pt x="110887" y="4836626"/>
                      <a:pt x="80528" y="4805138"/>
                    </a:cubicBezTo>
                    <a:cubicBezTo>
                      <a:pt x="34994" y="4757906"/>
                      <a:pt x="8584" y="4698708"/>
                      <a:pt x="709" y="4636072"/>
                    </a:cubicBezTo>
                    <a:lnTo>
                      <a:pt x="0" y="4609837"/>
                    </a:lnTo>
                    <a:lnTo>
                      <a:pt x="1025796" y="256183"/>
                    </a:lnTo>
                    <a:lnTo>
                      <a:pt x="1032864" y="229899"/>
                    </a:lnTo>
                    <a:cubicBezTo>
                      <a:pt x="1051409" y="181492"/>
                      <a:pt x="1080133" y="136918"/>
                      <a:pt x="1119139" y="99314"/>
                    </a:cubicBezTo>
                    <a:cubicBezTo>
                      <a:pt x="1177648" y="42907"/>
                      <a:pt x="1250982" y="10191"/>
                      <a:pt x="1328573" y="43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Google Shape;27;p4">
            <a:extLst>
              <a:ext uri="{FF2B5EF4-FFF2-40B4-BE49-F238E27FC236}">
                <a16:creationId xmlns:a16="http://schemas.microsoft.com/office/drawing/2014/main" id="{6C4D4C00-D858-B285-BDAB-73AEE2517D62}"/>
              </a:ext>
            </a:extLst>
          </p:cNvPr>
          <p:cNvSpPr/>
          <p:nvPr userDrawn="1"/>
        </p:nvSpPr>
        <p:spPr>
          <a:xfrm rot="5400000">
            <a:off x="5879767" y="913830"/>
            <a:ext cx="108003" cy="116609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27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81A7F58-04C5-B04D-B920-B271A0D5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3FD29610-488E-955B-61CC-F4AB1304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C13BF11-4795-1925-3CE6-24D6B84B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7037D802-4A43-B47D-2324-8CF054C5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637431D-39C5-9E1A-77E5-22824FB1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59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ut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AF06FD0D-3239-4B31-B524-981A33B1B13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-1"/>
            <a:ext cx="9674087" cy="6858001"/>
          </a:xfrm>
          <a:custGeom>
            <a:avLst/>
            <a:gdLst>
              <a:gd name="connsiteX0" fmla="*/ 8686803 w 11430003"/>
              <a:gd name="connsiteY0" fmla="*/ 6467476 h 6858001"/>
              <a:gd name="connsiteX1" fmla="*/ 11430003 w 11430003"/>
              <a:gd name="connsiteY1" fmla="*/ 6467476 h 6858001"/>
              <a:gd name="connsiteX2" fmla="*/ 11430003 w 11430003"/>
              <a:gd name="connsiteY2" fmla="*/ 6858001 h 6858001"/>
              <a:gd name="connsiteX3" fmla="*/ 8686803 w 11430003"/>
              <a:gd name="connsiteY3" fmla="*/ 6858001 h 6858001"/>
              <a:gd name="connsiteX4" fmla="*/ 5791202 w 11430003"/>
              <a:gd name="connsiteY4" fmla="*/ 5572126 h 6858001"/>
              <a:gd name="connsiteX5" fmla="*/ 8534402 w 11430003"/>
              <a:gd name="connsiteY5" fmla="*/ 5572126 h 6858001"/>
              <a:gd name="connsiteX6" fmla="*/ 8534402 w 11430003"/>
              <a:gd name="connsiteY6" fmla="*/ 6858001 h 6858001"/>
              <a:gd name="connsiteX7" fmla="*/ 5791202 w 11430003"/>
              <a:gd name="connsiteY7" fmla="*/ 6858001 h 6858001"/>
              <a:gd name="connsiteX8" fmla="*/ 2895602 w 11430003"/>
              <a:gd name="connsiteY8" fmla="*/ 5133976 h 6858001"/>
              <a:gd name="connsiteX9" fmla="*/ 5638801 w 11430003"/>
              <a:gd name="connsiteY9" fmla="*/ 5133976 h 6858001"/>
              <a:gd name="connsiteX10" fmla="*/ 5638801 w 11430003"/>
              <a:gd name="connsiteY10" fmla="*/ 6858001 h 6858001"/>
              <a:gd name="connsiteX11" fmla="*/ 2895602 w 11430003"/>
              <a:gd name="connsiteY11" fmla="*/ 6858001 h 6858001"/>
              <a:gd name="connsiteX12" fmla="*/ 1 w 11430003"/>
              <a:gd name="connsiteY12" fmla="*/ 4238626 h 6858001"/>
              <a:gd name="connsiteX13" fmla="*/ 2743201 w 11430003"/>
              <a:gd name="connsiteY13" fmla="*/ 4238626 h 6858001"/>
              <a:gd name="connsiteX14" fmla="*/ 2743201 w 11430003"/>
              <a:gd name="connsiteY14" fmla="*/ 6858001 h 6858001"/>
              <a:gd name="connsiteX15" fmla="*/ 1 w 11430003"/>
              <a:gd name="connsiteY15" fmla="*/ 6858001 h 6858001"/>
              <a:gd name="connsiteX16" fmla="*/ 2895602 w 11430003"/>
              <a:gd name="connsiteY16" fmla="*/ 1276351 h 6858001"/>
              <a:gd name="connsiteX17" fmla="*/ 5638801 w 11430003"/>
              <a:gd name="connsiteY17" fmla="*/ 1276351 h 6858001"/>
              <a:gd name="connsiteX18" fmla="*/ 5638801 w 11430003"/>
              <a:gd name="connsiteY18" fmla="*/ 4933951 h 6858001"/>
              <a:gd name="connsiteX19" fmla="*/ 2895602 w 11430003"/>
              <a:gd name="connsiteY19" fmla="*/ 4933951 h 6858001"/>
              <a:gd name="connsiteX20" fmla="*/ 1 w 11430003"/>
              <a:gd name="connsiteY20" fmla="*/ 381002 h 6858001"/>
              <a:gd name="connsiteX21" fmla="*/ 2743201 w 11430003"/>
              <a:gd name="connsiteY21" fmla="*/ 381002 h 6858001"/>
              <a:gd name="connsiteX22" fmla="*/ 2743201 w 11430003"/>
              <a:gd name="connsiteY22" fmla="*/ 4038601 h 6858001"/>
              <a:gd name="connsiteX23" fmla="*/ 1 w 11430003"/>
              <a:gd name="connsiteY23" fmla="*/ 4038601 h 6858001"/>
              <a:gd name="connsiteX24" fmla="*/ 2895602 w 11430003"/>
              <a:gd name="connsiteY24" fmla="*/ 0 h 6858001"/>
              <a:gd name="connsiteX25" fmla="*/ 5638801 w 11430003"/>
              <a:gd name="connsiteY25" fmla="*/ 0 h 6858001"/>
              <a:gd name="connsiteX26" fmla="*/ 5638801 w 11430003"/>
              <a:gd name="connsiteY26" fmla="*/ 1076325 h 6858001"/>
              <a:gd name="connsiteX27" fmla="*/ 2895602 w 11430003"/>
              <a:gd name="connsiteY27" fmla="*/ 1076325 h 6858001"/>
              <a:gd name="connsiteX28" fmla="*/ 0 w 11430003"/>
              <a:gd name="connsiteY28" fmla="*/ 0 h 6858001"/>
              <a:gd name="connsiteX29" fmla="*/ 2743200 w 11430003"/>
              <a:gd name="connsiteY29" fmla="*/ 0 h 6858001"/>
              <a:gd name="connsiteX30" fmla="*/ 2743200 w 11430003"/>
              <a:gd name="connsiteY30" fmla="*/ 180975 h 6858001"/>
              <a:gd name="connsiteX31" fmla="*/ 0 w 11430003"/>
              <a:gd name="connsiteY31" fmla="*/ 18097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430003" h="6858001">
                <a:moveTo>
                  <a:pt x="8686803" y="6467476"/>
                </a:moveTo>
                <a:lnTo>
                  <a:pt x="11430003" y="6467476"/>
                </a:lnTo>
                <a:lnTo>
                  <a:pt x="11430003" y="6858001"/>
                </a:lnTo>
                <a:lnTo>
                  <a:pt x="8686803" y="6858001"/>
                </a:lnTo>
                <a:close/>
                <a:moveTo>
                  <a:pt x="5791202" y="5572126"/>
                </a:moveTo>
                <a:lnTo>
                  <a:pt x="8534402" y="5572126"/>
                </a:lnTo>
                <a:lnTo>
                  <a:pt x="8534402" y="6858001"/>
                </a:lnTo>
                <a:lnTo>
                  <a:pt x="5791202" y="6858001"/>
                </a:lnTo>
                <a:close/>
                <a:moveTo>
                  <a:pt x="2895602" y="5133976"/>
                </a:moveTo>
                <a:lnTo>
                  <a:pt x="5638801" y="5133976"/>
                </a:lnTo>
                <a:lnTo>
                  <a:pt x="5638801" y="6858001"/>
                </a:lnTo>
                <a:lnTo>
                  <a:pt x="2895602" y="6858001"/>
                </a:lnTo>
                <a:close/>
                <a:moveTo>
                  <a:pt x="1" y="4238626"/>
                </a:moveTo>
                <a:lnTo>
                  <a:pt x="2743201" y="4238626"/>
                </a:lnTo>
                <a:lnTo>
                  <a:pt x="2743201" y="6858001"/>
                </a:lnTo>
                <a:lnTo>
                  <a:pt x="1" y="6858001"/>
                </a:lnTo>
                <a:close/>
                <a:moveTo>
                  <a:pt x="2895602" y="1276351"/>
                </a:moveTo>
                <a:lnTo>
                  <a:pt x="5638801" y="1276351"/>
                </a:lnTo>
                <a:lnTo>
                  <a:pt x="5638801" y="4933951"/>
                </a:lnTo>
                <a:lnTo>
                  <a:pt x="2895602" y="4933951"/>
                </a:lnTo>
                <a:close/>
                <a:moveTo>
                  <a:pt x="1" y="381002"/>
                </a:moveTo>
                <a:lnTo>
                  <a:pt x="2743201" y="381002"/>
                </a:lnTo>
                <a:lnTo>
                  <a:pt x="2743201" y="4038601"/>
                </a:lnTo>
                <a:lnTo>
                  <a:pt x="1" y="4038601"/>
                </a:lnTo>
                <a:close/>
                <a:moveTo>
                  <a:pt x="2895602" y="0"/>
                </a:moveTo>
                <a:lnTo>
                  <a:pt x="5638801" y="0"/>
                </a:lnTo>
                <a:lnTo>
                  <a:pt x="5638801" y="1076325"/>
                </a:lnTo>
                <a:lnTo>
                  <a:pt x="2895602" y="1076325"/>
                </a:lnTo>
                <a:close/>
                <a:moveTo>
                  <a:pt x="0" y="0"/>
                </a:moveTo>
                <a:lnTo>
                  <a:pt x="2743200" y="0"/>
                </a:lnTo>
                <a:lnTo>
                  <a:pt x="2743200" y="180975"/>
                </a:lnTo>
                <a:lnTo>
                  <a:pt x="0" y="180975"/>
                </a:lnTo>
                <a:close/>
              </a:path>
            </a:pathLst>
          </a:custGeom>
          <a:pattFill prst="pct5">
            <a:fgClr>
              <a:srgbClr val="008D36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83563" y="2416687"/>
            <a:ext cx="5767321" cy="120005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914309"/>
            <a:r>
              <a:rPr lang="en-US" sz="7198" b="1" i="1" err="1">
                <a:solidFill>
                  <a:schemeClr val="accent3"/>
                </a:solidFill>
                <a:latin typeface="Avenir Next LT Pro" panose="020B0504020202020204" pitchFamily="34" charset="0"/>
              </a:rPr>
              <a:t>Terima</a:t>
            </a:r>
            <a:r>
              <a:rPr lang="en-US" sz="7198" b="1" i="1">
                <a:solidFill>
                  <a:schemeClr val="accent3"/>
                </a:solidFill>
                <a:latin typeface="Avenir Next LT Pro" panose="020B0504020202020204" pitchFamily="34" charset="0"/>
              </a:rPr>
              <a:t> Kasih</a:t>
            </a:r>
            <a:endParaRPr lang="id-ID" sz="7198" b="1" i="1">
              <a:solidFill>
                <a:schemeClr val="accent3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93EC0F-BD0C-4702-8FE3-2395147C89FB}"/>
              </a:ext>
            </a:extLst>
          </p:cNvPr>
          <p:cNvGrpSpPr/>
          <p:nvPr userDrawn="1"/>
        </p:nvGrpSpPr>
        <p:grpSpPr>
          <a:xfrm>
            <a:off x="5883154" y="3731185"/>
            <a:ext cx="5762253" cy="83012"/>
            <a:chOff x="6319024" y="3528548"/>
            <a:chExt cx="2992039" cy="72000"/>
          </a:xfrm>
          <a:solidFill>
            <a:schemeClr val="accent3"/>
          </a:solidFill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DBE1B1F1-7AD9-4198-8528-222AEC47EF71}"/>
                </a:ext>
              </a:extLst>
            </p:cNvPr>
            <p:cNvSpPr/>
            <p:nvPr/>
          </p:nvSpPr>
          <p:spPr>
            <a:xfrm>
              <a:off x="6319024" y="3528548"/>
              <a:ext cx="2808000" cy="7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799">
                <a:solidFill>
                  <a:schemeClr val="accent3"/>
                </a:solidFill>
                <a:latin typeface="Calibri"/>
              </a:endParaRP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B56673C4-4CCF-4F43-BFB6-594CDD7B5357}"/>
                </a:ext>
              </a:extLst>
            </p:cNvPr>
            <p:cNvSpPr/>
            <p:nvPr/>
          </p:nvSpPr>
          <p:spPr>
            <a:xfrm>
              <a:off x="9167063" y="3528548"/>
              <a:ext cx="144000" cy="7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799">
                <a:solidFill>
                  <a:schemeClr val="accent3"/>
                </a:solidFill>
                <a:latin typeface="Calibri"/>
              </a:endParaRPr>
            </a:p>
          </p:txBody>
        </p:sp>
      </p:grpSp>
      <p:pic>
        <p:nvPicPr>
          <p:cNvPr id="2" name="Picture 6">
            <a:extLst>
              <a:ext uri="{FF2B5EF4-FFF2-40B4-BE49-F238E27FC236}">
                <a16:creationId xmlns:a16="http://schemas.microsoft.com/office/drawing/2014/main" id="{28609983-5EFF-97B9-2671-E6FEE6D6C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6126" y="369599"/>
            <a:ext cx="1169695" cy="4678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FA5B60-7D81-7AE8-C870-8C200FF762A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69420" y="373294"/>
            <a:ext cx="2433415" cy="460503"/>
            <a:chOff x="89771" y="2007276"/>
            <a:chExt cx="2857363" cy="540716"/>
          </a:xfrm>
        </p:grpSpPr>
        <p:pic>
          <p:nvPicPr>
            <p:cNvPr id="5" name="Picture 4" descr="A black background with blue text&#10;&#10;Description automatically generated">
              <a:extLst>
                <a:ext uri="{FF2B5EF4-FFF2-40B4-BE49-F238E27FC236}">
                  <a16:creationId xmlns:a16="http://schemas.microsoft.com/office/drawing/2014/main" id="{E66C67EF-063C-A6D0-5A76-DCF0EF166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185" r="72326" b="22185"/>
            <a:stretch/>
          </p:blipFill>
          <p:spPr>
            <a:xfrm>
              <a:off x="89771" y="2007276"/>
              <a:ext cx="794149" cy="54071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CD14A66-61E8-1D4A-02FE-A60CD4DA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8396" t="22185" r="430" b="22186"/>
            <a:stretch/>
          </p:blipFill>
          <p:spPr>
            <a:xfrm>
              <a:off x="904616" y="2007276"/>
              <a:ext cx="2042518" cy="540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29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nut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BBC6E1-D5DA-A054-65EB-2AFFA7507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465" r="4086" b="11445"/>
          <a:stretch/>
        </p:blipFill>
        <p:spPr>
          <a:xfrm>
            <a:off x="0" y="-17208"/>
            <a:ext cx="12188826" cy="68736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6B5D50-A3F9-77AC-8057-B462EF72EBB9}"/>
              </a:ext>
            </a:extLst>
          </p:cNvPr>
          <p:cNvSpPr/>
          <p:nvPr userDrawn="1"/>
        </p:nvSpPr>
        <p:spPr>
          <a:xfrm rot="10800000">
            <a:off x="-12908" y="-17208"/>
            <a:ext cx="12188827" cy="6873620"/>
          </a:xfrm>
          <a:prstGeom prst="rect">
            <a:avLst/>
          </a:prstGeom>
          <a:gradFill>
            <a:gsLst>
              <a:gs pos="0">
                <a:schemeClr val="accent4">
                  <a:alpha val="23000"/>
                </a:schemeClr>
              </a:gs>
              <a:gs pos="85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E19B71-45CC-8440-30A8-A66608F37C3B}"/>
              </a:ext>
            </a:extLst>
          </p:cNvPr>
          <p:cNvSpPr/>
          <p:nvPr userDrawn="1"/>
        </p:nvSpPr>
        <p:spPr>
          <a:xfrm>
            <a:off x="2718679" y="1806303"/>
            <a:ext cx="6754642" cy="16226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8" b="1" i="1" u="none" strike="noStrike" kern="1200" cap="none" spc="0" normalizeH="0" baseline="0" noProof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Terima</a:t>
            </a:r>
            <a:r>
              <a:rPr kumimoji="0" lang="en-US" sz="7998" b="1" i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Kasih!</a:t>
            </a:r>
          </a:p>
          <a:p>
            <a:pPr marL="0" marR="0" lvl="0" indent="0" algn="ctr" defTabSz="91412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www.bps.go.id</a:t>
            </a:r>
            <a:endParaRPr kumimoji="0" lang="id-ID" sz="4399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5" name="组合 5">
            <a:extLst>
              <a:ext uri="{FF2B5EF4-FFF2-40B4-BE49-F238E27FC236}">
                <a16:creationId xmlns:a16="http://schemas.microsoft.com/office/drawing/2014/main" id="{45643255-3AA6-BC89-910E-505F0D48C43B}"/>
              </a:ext>
            </a:extLst>
          </p:cNvPr>
          <p:cNvGrpSpPr/>
          <p:nvPr userDrawn="1"/>
        </p:nvGrpSpPr>
        <p:grpSpPr>
          <a:xfrm rot="10800000">
            <a:off x="5657690" y="3671108"/>
            <a:ext cx="876620" cy="110405"/>
            <a:chOff x="7325756" y="6126083"/>
            <a:chExt cx="812214" cy="102290"/>
          </a:xfrm>
          <a:solidFill>
            <a:schemeClr val="bg1"/>
          </a:solidFill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9739DB8B-BC83-3371-90BC-1FF807EAD931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椭圆 7">
              <a:extLst>
                <a:ext uri="{FF2B5EF4-FFF2-40B4-BE49-F238E27FC236}">
                  <a16:creationId xmlns:a16="http://schemas.microsoft.com/office/drawing/2014/main" id="{6A78F6D7-18FA-C649-6F09-71D48F3711C6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8">
              <a:extLst>
                <a:ext uri="{FF2B5EF4-FFF2-40B4-BE49-F238E27FC236}">
                  <a16:creationId xmlns:a16="http://schemas.microsoft.com/office/drawing/2014/main" id="{A3AF4513-4CA6-5843-E05C-CC9CDA29D81D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9">
              <a:extLst>
                <a:ext uri="{FF2B5EF4-FFF2-40B4-BE49-F238E27FC236}">
                  <a16:creationId xmlns:a16="http://schemas.microsoft.com/office/drawing/2014/main" id="{B8941DF7-2B45-D796-031E-D1C2207B7F8B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椭圆 10">
              <a:extLst>
                <a:ext uri="{FF2B5EF4-FFF2-40B4-BE49-F238E27FC236}">
                  <a16:creationId xmlns:a16="http://schemas.microsoft.com/office/drawing/2014/main" id="{94148B93-7A2C-55DC-5E85-34F9680B24B2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124607-2B2B-E049-4967-7B95CF5B7D56}"/>
              </a:ext>
            </a:extLst>
          </p:cNvPr>
          <p:cNvGrpSpPr/>
          <p:nvPr userDrawn="1"/>
        </p:nvGrpSpPr>
        <p:grpSpPr>
          <a:xfrm>
            <a:off x="94879" y="10271"/>
            <a:ext cx="2652212" cy="908325"/>
            <a:chOff x="110825" y="8809"/>
            <a:chExt cx="3271581" cy="11169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301C6B-4DF3-19F4-A4DE-6886EB885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r="71752"/>
            <a:stretch/>
          </p:blipFill>
          <p:spPr>
            <a:xfrm>
              <a:off x="110825" y="8809"/>
              <a:ext cx="924156" cy="110812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956251-1740-791D-B1BC-A830944A5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48"/>
            <a:stretch/>
          </p:blipFill>
          <p:spPr>
            <a:xfrm>
              <a:off x="1034981" y="17617"/>
              <a:ext cx="2347425" cy="1108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73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B0E17D5-2C58-F4AC-1A3F-BAD7D20A4AD4}"/>
              </a:ext>
            </a:extLst>
          </p:cNvPr>
          <p:cNvGrpSpPr/>
          <p:nvPr userDrawn="1"/>
        </p:nvGrpSpPr>
        <p:grpSpPr>
          <a:xfrm>
            <a:off x="-540191" y="622902"/>
            <a:ext cx="252000" cy="1793375"/>
            <a:chOff x="-540191" y="622902"/>
            <a:chExt cx="252000" cy="179337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7F66479-66C4-10B8-B167-082B66FBA8EF}"/>
                </a:ext>
              </a:extLst>
            </p:cNvPr>
            <p:cNvSpPr/>
            <p:nvPr userDrawn="1"/>
          </p:nvSpPr>
          <p:spPr>
            <a:xfrm>
              <a:off x="-540191" y="931177"/>
              <a:ext cx="252000" cy="252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76E96B9-4BEE-8FB0-686B-9A2FABB3A194}"/>
                </a:ext>
              </a:extLst>
            </p:cNvPr>
            <p:cNvSpPr/>
            <p:nvPr userDrawn="1"/>
          </p:nvSpPr>
          <p:spPr>
            <a:xfrm>
              <a:off x="-540191" y="1239452"/>
              <a:ext cx="252000" cy="252000"/>
            </a:xfrm>
            <a:prstGeom prst="roundRect">
              <a:avLst/>
            </a:prstGeom>
            <a:solidFill>
              <a:srgbClr val="C45824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0FDE581-CD39-89A7-EAAC-D234CB2823BC}"/>
                </a:ext>
              </a:extLst>
            </p:cNvPr>
            <p:cNvSpPr/>
            <p:nvPr userDrawn="1"/>
          </p:nvSpPr>
          <p:spPr>
            <a:xfrm>
              <a:off x="-540191" y="2164277"/>
              <a:ext cx="252000" cy="25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218977F-70B9-65FD-DBCD-0E0A3AF6B58A}"/>
                </a:ext>
              </a:extLst>
            </p:cNvPr>
            <p:cNvSpPr/>
            <p:nvPr userDrawn="1"/>
          </p:nvSpPr>
          <p:spPr>
            <a:xfrm>
              <a:off x="-540191" y="1547727"/>
              <a:ext cx="252000" cy="252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32FA24C-49DE-5A61-252E-99E4B72E362A}"/>
                </a:ext>
              </a:extLst>
            </p:cNvPr>
            <p:cNvSpPr/>
            <p:nvPr userDrawn="1"/>
          </p:nvSpPr>
          <p:spPr>
            <a:xfrm>
              <a:off x="-540191" y="1856002"/>
              <a:ext cx="252000" cy="252000"/>
            </a:xfrm>
            <a:prstGeom prst="roundRect">
              <a:avLst/>
            </a:prstGeom>
            <a:solidFill>
              <a:srgbClr val="FFD9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469369F-42A7-E429-2019-909EF307CE71}"/>
                </a:ext>
              </a:extLst>
            </p:cNvPr>
            <p:cNvSpPr/>
            <p:nvPr userDrawn="1"/>
          </p:nvSpPr>
          <p:spPr>
            <a:xfrm>
              <a:off x="-540191" y="622902"/>
              <a:ext cx="252000" cy="252000"/>
            </a:xfrm>
            <a:prstGeom prst="roundRect">
              <a:avLst/>
            </a:prstGeom>
            <a:solidFill>
              <a:srgbClr val="38020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9" name="Google Shape;27;p4">
            <a:extLst>
              <a:ext uri="{FF2B5EF4-FFF2-40B4-BE49-F238E27FC236}">
                <a16:creationId xmlns:a16="http://schemas.microsoft.com/office/drawing/2014/main" id="{BABC6535-5456-E662-290D-BE6C29C28F13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rgbClr val="C45824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defTabSz="913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4CCD8-8368-F6C7-FF16-2E74C690C152}"/>
              </a:ext>
            </a:extLst>
          </p:cNvPr>
          <p:cNvSpPr txBox="1">
            <a:spLocks/>
          </p:cNvSpPr>
          <p:nvPr userDrawn="1"/>
        </p:nvSpPr>
        <p:spPr>
          <a:xfrm>
            <a:off x="11774779" y="6546850"/>
            <a:ext cx="44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0D425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defRPr/>
            </a:pPr>
            <a:fld id="{A88EA908-BA59-4183-8648-53219FC00D5C}" type="slidenum">
              <a:rPr lang="en-AU" b="1" smtClean="0">
                <a:latin typeface="Calibri"/>
              </a:rPr>
              <a:pPr>
                <a:buClrTx/>
                <a:buFontTx/>
                <a:defRPr/>
              </a:pPr>
              <a:t>‹#›</a:t>
            </a:fld>
            <a:endParaRPr lang="en-AU" b="1">
              <a:latin typeface="Calibri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B70B15A-2E92-551C-E3EF-788F35BC567D}"/>
              </a:ext>
            </a:extLst>
          </p:cNvPr>
          <p:cNvSpPr txBox="1">
            <a:spLocks/>
          </p:cNvSpPr>
          <p:nvPr userDrawn="1"/>
        </p:nvSpPr>
        <p:spPr>
          <a:xfrm>
            <a:off x="11774779" y="6546850"/>
            <a:ext cx="442625" cy="365125"/>
          </a:xfrm>
          <a:prstGeom prst="rect">
            <a:avLst/>
          </a:prstGeom>
        </p:spPr>
        <p:txBody>
          <a:bodyPr vert="horz" lIns="91425" tIns="45715" rIns="91425" bIns="4571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defRPr/>
            </a:pPr>
            <a:fld id="{A88EA908-BA59-4183-8648-53219FC00D5C}" type="slidenum">
              <a:rPr lang="en-AU" sz="1400" b="1" smtClean="0">
                <a:solidFill>
                  <a:srgbClr val="0D425A"/>
                </a:solidFill>
                <a:latin typeface="Calibri" panose="020F0502020204030204"/>
              </a:rPr>
              <a:pPr>
                <a:buClrTx/>
                <a:buFontTx/>
                <a:buNone/>
                <a:defRPr/>
              </a:pPr>
              <a:t>‹#›</a:t>
            </a:fld>
            <a:endParaRPr lang="en-AU" sz="1400" b="1">
              <a:solidFill>
                <a:srgbClr val="0D425A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6C297B-417B-BAE7-B05B-C6AA415F1297}"/>
              </a:ext>
            </a:extLst>
          </p:cNvPr>
          <p:cNvSpPr/>
          <p:nvPr userDrawn="1"/>
        </p:nvSpPr>
        <p:spPr>
          <a:xfrm>
            <a:off x="0" y="6574758"/>
            <a:ext cx="1288714" cy="2832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1ADF6DD-5E9E-0FCF-0D25-38B22C61F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" y="6596683"/>
            <a:ext cx="1202952" cy="217954"/>
          </a:xfrm>
          <a:prstGeom prst="rect">
            <a:avLst/>
          </a:prstGeom>
        </p:spPr>
      </p:pic>
      <p:sp>
        <p:nvSpPr>
          <p:cNvPr id="6" name="Google Shape;27;p4">
            <a:extLst>
              <a:ext uri="{FF2B5EF4-FFF2-40B4-BE49-F238E27FC236}">
                <a16:creationId xmlns:a16="http://schemas.microsoft.com/office/drawing/2014/main" id="{F8B02866-77A3-8A1C-B406-AD272599D39B}"/>
              </a:ext>
            </a:extLst>
          </p:cNvPr>
          <p:cNvSpPr/>
          <p:nvPr userDrawn="1"/>
        </p:nvSpPr>
        <p:spPr>
          <a:xfrm rot="5400000">
            <a:off x="6452485" y="1537331"/>
            <a:ext cx="108003" cy="10329310"/>
          </a:xfrm>
          <a:prstGeom prst="roundRect">
            <a:avLst>
              <a:gd name="adj" fmla="val 50000"/>
            </a:avLst>
          </a:prstGeom>
          <a:solidFill>
            <a:srgbClr val="C45824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defTabSz="913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7149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Design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421B0F0-D386-32A6-C49D-6420C34BB7B0}"/>
              </a:ext>
            </a:extLst>
          </p:cNvPr>
          <p:cNvSpPr txBox="1">
            <a:spLocks/>
          </p:cNvSpPr>
          <p:nvPr userDrawn="1"/>
        </p:nvSpPr>
        <p:spPr>
          <a:xfrm>
            <a:off x="11493764" y="6570000"/>
            <a:ext cx="698236" cy="288000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52A303-976C-4CDD-B66A-B678C397504B}" type="slidenum">
              <a:rPr lang="id-ID" sz="12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pPr/>
              <a:t>‹#›</a:t>
            </a:fld>
            <a:endParaRPr lang="id-ID" sz="1200" b="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4301FF94-ADC1-FEFC-5684-5DF9704B8EDF}"/>
              </a:ext>
            </a:extLst>
          </p:cNvPr>
          <p:cNvSpPr/>
          <p:nvPr userDrawn="1"/>
        </p:nvSpPr>
        <p:spPr>
          <a:xfrm rot="16200000">
            <a:off x="6812564" y="1478569"/>
            <a:ext cx="270063" cy="10503092"/>
          </a:xfrm>
          <a:prstGeom prst="round2SameRect">
            <a:avLst>
              <a:gd name="adj1" fmla="val 45613"/>
              <a:gd name="adj2" fmla="val 0"/>
            </a:avLst>
          </a:prstGeom>
          <a:solidFill>
            <a:srgbClr val="C45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组合 5">
            <a:extLst>
              <a:ext uri="{FF2B5EF4-FFF2-40B4-BE49-F238E27FC236}">
                <a16:creationId xmlns:a16="http://schemas.microsoft.com/office/drawing/2014/main" id="{E23EF78D-1943-456E-4E15-2E13AA242F11}"/>
              </a:ext>
            </a:extLst>
          </p:cNvPr>
          <p:cNvGrpSpPr/>
          <p:nvPr userDrawn="1"/>
        </p:nvGrpSpPr>
        <p:grpSpPr>
          <a:xfrm rot="10800000">
            <a:off x="680858" y="6674886"/>
            <a:ext cx="877078" cy="110457"/>
            <a:chOff x="7325756" y="6126083"/>
            <a:chExt cx="812214" cy="102290"/>
          </a:xfrm>
          <a:solidFill>
            <a:schemeClr val="bg1"/>
          </a:solidFill>
        </p:grpSpPr>
        <p:sp>
          <p:nvSpPr>
            <p:cNvPr id="21" name="椭圆 6">
              <a:extLst>
                <a:ext uri="{FF2B5EF4-FFF2-40B4-BE49-F238E27FC236}">
                  <a16:creationId xmlns:a16="http://schemas.microsoft.com/office/drawing/2014/main" id="{2FBF3C85-3F75-0135-3883-FB856FD23D9D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solidFill>
              <a:srgbClr val="38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椭圆 7">
              <a:extLst>
                <a:ext uri="{FF2B5EF4-FFF2-40B4-BE49-F238E27FC236}">
                  <a16:creationId xmlns:a16="http://schemas.microsoft.com/office/drawing/2014/main" id="{5AFD89EF-8269-1B00-BF2A-ED0B97F6A800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椭圆 8">
              <a:extLst>
                <a:ext uri="{FF2B5EF4-FFF2-40B4-BE49-F238E27FC236}">
                  <a16:creationId xmlns:a16="http://schemas.microsoft.com/office/drawing/2014/main" id="{F6FF9D01-8754-F8F9-CAA8-E9AB15424AF3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solidFill>
              <a:srgbClr val="9A05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椭圆 9">
              <a:extLst>
                <a:ext uri="{FF2B5EF4-FFF2-40B4-BE49-F238E27FC236}">
                  <a16:creationId xmlns:a16="http://schemas.microsoft.com/office/drawing/2014/main" id="{A8A87696-60E1-601B-686C-052E7CED291A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solidFill>
              <a:srgbClr val="C458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椭圆 10">
              <a:extLst>
                <a:ext uri="{FF2B5EF4-FFF2-40B4-BE49-F238E27FC236}">
                  <a16:creationId xmlns:a16="http://schemas.microsoft.com/office/drawing/2014/main" id="{B4AD01EE-90DB-A106-EFF6-ADC765CCCE1B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solidFill>
              <a:srgbClr val="F086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59A543C-76F5-52F7-21D8-E19FF2AEC832}"/>
              </a:ext>
            </a:extLst>
          </p:cNvPr>
          <p:cNvSpPr txBox="1">
            <a:spLocks/>
          </p:cNvSpPr>
          <p:nvPr userDrawn="1"/>
        </p:nvSpPr>
        <p:spPr>
          <a:xfrm>
            <a:off x="11493765" y="6569996"/>
            <a:ext cx="698236" cy="288000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52A303-976C-4CDD-B66A-B678C397504B}" type="slidenum">
              <a:rPr lang="id-ID" sz="1200" b="1" smtClean="0">
                <a:solidFill>
                  <a:srgbClr val="FFD966"/>
                </a:solidFill>
                <a:latin typeface="+mn-lt"/>
              </a:rPr>
              <a:pPr/>
              <a:t>‹#›</a:t>
            </a:fld>
            <a:endParaRPr lang="id-ID" sz="1200" b="1">
              <a:solidFill>
                <a:srgbClr val="FFD966"/>
              </a:solidFill>
              <a:latin typeface="+mn-lt"/>
            </a:endParaRP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9511D66-2F03-A98D-C976-7DDC82880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41" y="167000"/>
            <a:ext cx="693428" cy="5364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681D1D1-648F-5290-8102-83A7617260AD}"/>
              </a:ext>
            </a:extLst>
          </p:cNvPr>
          <p:cNvGrpSpPr/>
          <p:nvPr userDrawn="1"/>
        </p:nvGrpSpPr>
        <p:grpSpPr>
          <a:xfrm>
            <a:off x="-540191" y="622902"/>
            <a:ext cx="252000" cy="1793375"/>
            <a:chOff x="-540191" y="622902"/>
            <a:chExt cx="252000" cy="179337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7148745-0FCD-AD6E-58C5-721F90DA08EB}"/>
                </a:ext>
              </a:extLst>
            </p:cNvPr>
            <p:cNvSpPr/>
            <p:nvPr userDrawn="1"/>
          </p:nvSpPr>
          <p:spPr>
            <a:xfrm>
              <a:off x="-540191" y="931177"/>
              <a:ext cx="252000" cy="252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079B626-6722-14EA-2E34-28316378003C}"/>
                </a:ext>
              </a:extLst>
            </p:cNvPr>
            <p:cNvSpPr/>
            <p:nvPr userDrawn="1"/>
          </p:nvSpPr>
          <p:spPr>
            <a:xfrm>
              <a:off x="-540191" y="1239452"/>
              <a:ext cx="252000" cy="252000"/>
            </a:xfrm>
            <a:prstGeom prst="roundRect">
              <a:avLst/>
            </a:prstGeom>
            <a:solidFill>
              <a:srgbClr val="C45824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278ABC9-51CA-4CE2-4772-606AFC3F9E11}"/>
                </a:ext>
              </a:extLst>
            </p:cNvPr>
            <p:cNvSpPr/>
            <p:nvPr userDrawn="1"/>
          </p:nvSpPr>
          <p:spPr>
            <a:xfrm>
              <a:off x="-540191" y="2164277"/>
              <a:ext cx="252000" cy="25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DE1AE2-ECF7-9EBE-7FFB-FF8C3FAF91D2}"/>
                </a:ext>
              </a:extLst>
            </p:cNvPr>
            <p:cNvSpPr/>
            <p:nvPr userDrawn="1"/>
          </p:nvSpPr>
          <p:spPr>
            <a:xfrm>
              <a:off x="-540191" y="1547727"/>
              <a:ext cx="252000" cy="252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C8B30E0-F302-C3D6-83B8-49EA7B814A84}"/>
                </a:ext>
              </a:extLst>
            </p:cNvPr>
            <p:cNvSpPr/>
            <p:nvPr userDrawn="1"/>
          </p:nvSpPr>
          <p:spPr>
            <a:xfrm>
              <a:off x="-540191" y="1856002"/>
              <a:ext cx="252000" cy="252000"/>
            </a:xfrm>
            <a:prstGeom prst="roundRect">
              <a:avLst/>
            </a:prstGeom>
            <a:solidFill>
              <a:srgbClr val="FFD9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87826B6-4D63-583C-37B4-29A52AF20F42}"/>
                </a:ext>
              </a:extLst>
            </p:cNvPr>
            <p:cNvSpPr/>
            <p:nvPr userDrawn="1"/>
          </p:nvSpPr>
          <p:spPr>
            <a:xfrm>
              <a:off x="-540191" y="622902"/>
              <a:ext cx="252000" cy="252000"/>
            </a:xfrm>
            <a:prstGeom prst="roundRect">
              <a:avLst/>
            </a:prstGeom>
            <a:solidFill>
              <a:srgbClr val="38020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569619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>
            <a:extLst>
              <a:ext uri="{FF2B5EF4-FFF2-40B4-BE49-F238E27FC236}">
                <a16:creationId xmlns:a16="http://schemas.microsoft.com/office/drawing/2014/main" id="{D5D7A7CD-4A53-54AF-7E84-FC766AD588F1}"/>
              </a:ext>
            </a:extLst>
          </p:cNvPr>
          <p:cNvSpPr txBox="1">
            <a:spLocks/>
          </p:cNvSpPr>
          <p:nvPr userDrawn="1"/>
        </p:nvSpPr>
        <p:spPr>
          <a:xfrm>
            <a:off x="11774779" y="6546850"/>
            <a:ext cx="44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0D425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defRPr/>
            </a:pPr>
            <a:fld id="{A88EA908-BA59-4183-8648-53219FC00D5C}" type="slidenum">
              <a:rPr lang="en-AU" b="1" smtClean="0">
                <a:latin typeface="Calibri"/>
              </a:rPr>
              <a:pPr>
                <a:buClrTx/>
                <a:buFontTx/>
                <a:defRPr/>
              </a:pPr>
              <a:t>‹#›</a:t>
            </a:fld>
            <a:endParaRPr lang="en-AU" b="1">
              <a:latin typeface="Calibri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0152FB70-3A8C-ACA3-52C5-81D2E360ECE6}"/>
              </a:ext>
            </a:extLst>
          </p:cNvPr>
          <p:cNvSpPr txBox="1">
            <a:spLocks/>
          </p:cNvSpPr>
          <p:nvPr userDrawn="1"/>
        </p:nvSpPr>
        <p:spPr>
          <a:xfrm>
            <a:off x="11774779" y="6546850"/>
            <a:ext cx="442625" cy="365125"/>
          </a:xfrm>
          <a:prstGeom prst="rect">
            <a:avLst/>
          </a:prstGeom>
        </p:spPr>
        <p:txBody>
          <a:bodyPr vert="horz" lIns="91425" tIns="45715" rIns="91425" bIns="4571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defRPr/>
            </a:pPr>
            <a:fld id="{A88EA908-BA59-4183-8648-53219FC00D5C}" type="slidenum">
              <a:rPr lang="en-AU" sz="1400" b="1" smtClean="0">
                <a:solidFill>
                  <a:srgbClr val="0D425A"/>
                </a:solidFill>
                <a:latin typeface="Calibri" panose="020F0502020204030204"/>
              </a:rPr>
              <a:pPr>
                <a:buClrTx/>
                <a:buFontTx/>
                <a:buNone/>
                <a:defRPr/>
              </a:pPr>
              <a:t>‹#›</a:t>
            </a:fld>
            <a:endParaRPr lang="en-AU" sz="1400" b="1">
              <a:solidFill>
                <a:srgbClr val="0D425A"/>
              </a:solidFill>
              <a:latin typeface="Calibri" panose="020F0502020204030204"/>
            </a:endParaRPr>
          </a:p>
        </p:txBody>
      </p:sp>
      <p:sp>
        <p:nvSpPr>
          <p:cNvPr id="39" name="Google Shape;27;p4">
            <a:extLst>
              <a:ext uri="{FF2B5EF4-FFF2-40B4-BE49-F238E27FC236}">
                <a16:creationId xmlns:a16="http://schemas.microsoft.com/office/drawing/2014/main" id="{BABC6535-5456-E662-290D-BE6C29C28F13}"/>
              </a:ext>
            </a:extLst>
          </p:cNvPr>
          <p:cNvSpPr/>
          <p:nvPr userDrawn="1"/>
        </p:nvSpPr>
        <p:spPr>
          <a:xfrm>
            <a:off x="116710" y="125231"/>
            <a:ext cx="108000" cy="756000"/>
          </a:xfrm>
          <a:prstGeom prst="roundRect">
            <a:avLst>
              <a:gd name="adj" fmla="val 50000"/>
            </a:avLst>
          </a:prstGeom>
          <a:solidFill>
            <a:srgbClr val="C45824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defTabSz="913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9" name="Google Shape;27;p4">
            <a:extLst>
              <a:ext uri="{FF2B5EF4-FFF2-40B4-BE49-F238E27FC236}">
                <a16:creationId xmlns:a16="http://schemas.microsoft.com/office/drawing/2014/main" id="{002A2BD1-B4FF-4DDC-E0F8-AFD458213243}"/>
              </a:ext>
            </a:extLst>
          </p:cNvPr>
          <p:cNvSpPr/>
          <p:nvPr userDrawn="1"/>
        </p:nvSpPr>
        <p:spPr>
          <a:xfrm rot="5400000">
            <a:off x="5879767" y="913830"/>
            <a:ext cx="108003" cy="11660963"/>
          </a:xfrm>
          <a:prstGeom prst="roundRect">
            <a:avLst>
              <a:gd name="adj" fmla="val 50000"/>
            </a:avLst>
          </a:prstGeom>
          <a:solidFill>
            <a:srgbClr val="C45824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 marL="0" marR="0" lvl="0" indent="0" defTabSz="9139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2" name="Picture 1" descr="A logo with different colors&#10;&#10;Description automatically generated">
            <a:extLst>
              <a:ext uri="{FF2B5EF4-FFF2-40B4-BE49-F238E27FC236}">
                <a16:creationId xmlns:a16="http://schemas.microsoft.com/office/drawing/2014/main" id="{A1FF0B9F-2734-21C3-CBC1-B3D271CB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85" y="177759"/>
            <a:ext cx="800507" cy="5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45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D8D1D1-BDC2-46CB-AA54-8EF2394753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b="16997"/>
          <a:stretch>
            <a:fillRect/>
          </a:stretch>
        </p:blipFill>
        <p:spPr>
          <a:xfrm rot="10800000">
            <a:off x="10172214" y="-18401"/>
            <a:ext cx="2019786" cy="1882875"/>
          </a:xfrm>
          <a:custGeom>
            <a:avLst/>
            <a:gdLst>
              <a:gd name="connsiteX0" fmla="*/ 2019786 w 2019786"/>
              <a:gd name="connsiteY0" fmla="*/ 1882875 h 1882875"/>
              <a:gd name="connsiteX1" fmla="*/ 0 w 2019786"/>
              <a:gd name="connsiteY1" fmla="*/ 1882875 h 1882875"/>
              <a:gd name="connsiteX2" fmla="*/ 0 w 2019786"/>
              <a:gd name="connsiteY2" fmla="*/ 0 h 1882875"/>
              <a:gd name="connsiteX3" fmla="*/ 2019786 w 2019786"/>
              <a:gd name="connsiteY3" fmla="*/ 0 h 18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786" h="1882875">
                <a:moveTo>
                  <a:pt x="2019786" y="1882875"/>
                </a:moveTo>
                <a:lnTo>
                  <a:pt x="0" y="1882875"/>
                </a:lnTo>
                <a:lnTo>
                  <a:pt x="0" y="0"/>
                </a:lnTo>
                <a:lnTo>
                  <a:pt x="2019786" y="0"/>
                </a:lnTo>
                <a:close/>
              </a:path>
            </a:pathLst>
          </a:custGeom>
        </p:spPr>
      </p:pic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025858DA-4389-49F9-9A3B-4D44E0A45A76}"/>
              </a:ext>
            </a:extLst>
          </p:cNvPr>
          <p:cNvSpPr/>
          <p:nvPr/>
        </p:nvSpPr>
        <p:spPr>
          <a:xfrm rot="10800000">
            <a:off x="11412277" y="6450252"/>
            <a:ext cx="665186" cy="365126"/>
          </a:xfrm>
          <a:prstGeom prst="round1Rect">
            <a:avLst>
              <a:gd name="adj" fmla="val 36136"/>
            </a:avLst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F8AB9-BF1B-476E-B65F-13E807E4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49" y="383115"/>
            <a:ext cx="10654302" cy="53900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[</a:t>
            </a:r>
            <a:r>
              <a:rPr lang="en-US" err="1"/>
              <a:t>Judul</a:t>
            </a:r>
            <a:r>
              <a:rPr lang="en-US"/>
              <a:t> Section]</a:t>
            </a:r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270C-78A5-413F-8D74-3415BFE6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277" y="6461660"/>
            <a:ext cx="6651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FB24F8-7915-4156-AB36-F95BFFEE7EA4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97F70-81DA-4188-87C4-71A14457F42B}"/>
              </a:ext>
            </a:extLst>
          </p:cNvPr>
          <p:cNvCxnSpPr>
            <a:cxnSpLocks/>
          </p:cNvCxnSpPr>
          <p:nvPr/>
        </p:nvCxnSpPr>
        <p:spPr>
          <a:xfrm flipV="1">
            <a:off x="269806" y="6460975"/>
            <a:ext cx="11652388" cy="15410"/>
          </a:xfrm>
          <a:prstGeom prst="line">
            <a:avLst/>
          </a:prstGeom>
          <a:ln w="28575">
            <a:solidFill>
              <a:srgbClr val="F790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691593-6751-4A7E-9782-B97C7F03D326}"/>
              </a:ext>
            </a:extLst>
          </p:cNvPr>
          <p:cNvGrpSpPr/>
          <p:nvPr/>
        </p:nvGrpSpPr>
        <p:grpSpPr>
          <a:xfrm>
            <a:off x="269806" y="6540561"/>
            <a:ext cx="2186796" cy="276999"/>
            <a:chOff x="9794506" y="6504826"/>
            <a:chExt cx="2186796" cy="276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12A691-24E0-4D3A-8ADF-3718CB583BDE}"/>
                </a:ext>
              </a:extLst>
            </p:cNvPr>
            <p:cNvSpPr txBox="1"/>
            <p:nvPr/>
          </p:nvSpPr>
          <p:spPr>
            <a:xfrm>
              <a:off x="10049002" y="6504826"/>
              <a:ext cx="1932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231F20"/>
                  </a:solidFill>
                  <a:latin typeface="Sora" pitchFamily="2" charset="0"/>
                  <a:cs typeface="Sora" pitchFamily="2" charset="0"/>
                </a:rPr>
                <a:t>Sensus</a:t>
              </a:r>
              <a:r>
                <a:rPr lang="en-US" sz="1200" b="1">
                  <a:latin typeface="Sora" pitchFamily="2" charset="0"/>
                  <a:cs typeface="Sora" pitchFamily="2" charset="0"/>
                </a:rPr>
                <a:t> </a:t>
              </a:r>
              <a:r>
                <a:rPr lang="en-US" sz="1200" b="1" err="1">
                  <a:solidFill>
                    <a:srgbClr val="F79039"/>
                  </a:solidFill>
                  <a:latin typeface="Sora" pitchFamily="2" charset="0"/>
                  <a:cs typeface="Sora" pitchFamily="2" charset="0"/>
                </a:rPr>
                <a:t>Ekonomi</a:t>
              </a:r>
              <a:r>
                <a:rPr lang="en-US" sz="1200" b="1">
                  <a:solidFill>
                    <a:srgbClr val="F79039"/>
                  </a:solidFill>
                  <a:latin typeface="Sora" pitchFamily="2" charset="0"/>
                  <a:cs typeface="Sora" pitchFamily="2" charset="0"/>
                </a:rPr>
                <a:t> 2026</a:t>
              </a:r>
              <a:endParaRPr lang="en-ID" sz="1200" b="1">
                <a:solidFill>
                  <a:srgbClr val="F79039"/>
                </a:solidFill>
                <a:latin typeface="Sora" pitchFamily="2" charset="0"/>
                <a:cs typeface="Sor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B456C6-98EF-41B5-A7BB-E61091482200}"/>
                </a:ext>
              </a:extLst>
            </p:cNvPr>
            <p:cNvSpPr/>
            <p:nvPr/>
          </p:nvSpPr>
          <p:spPr>
            <a:xfrm>
              <a:off x="9955632" y="6601090"/>
              <a:ext cx="93370" cy="93370"/>
            </a:xfrm>
            <a:prstGeom prst="ellipse">
              <a:avLst/>
            </a:prstGeom>
            <a:noFill/>
            <a:ln>
              <a:solidFill>
                <a:srgbClr val="F79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62AEBC-D866-49A9-82DD-A05138CF721B}"/>
                </a:ext>
              </a:extLst>
            </p:cNvPr>
            <p:cNvSpPr/>
            <p:nvPr/>
          </p:nvSpPr>
          <p:spPr>
            <a:xfrm>
              <a:off x="9794506" y="6596640"/>
              <a:ext cx="93370" cy="93370"/>
            </a:xfrm>
            <a:prstGeom prst="ellipse">
              <a:avLst/>
            </a:prstGeom>
            <a:solidFill>
              <a:srgbClr val="231F20"/>
            </a:solidFill>
            <a:ln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B849DF-0D05-4430-9976-431F983FA71D}"/>
              </a:ext>
            </a:extLst>
          </p:cNvPr>
          <p:cNvGrpSpPr/>
          <p:nvPr/>
        </p:nvGrpSpPr>
        <p:grpSpPr>
          <a:xfrm>
            <a:off x="0" y="168668"/>
            <a:ext cx="2582333" cy="125916"/>
            <a:chOff x="0" y="341959"/>
            <a:chExt cx="2582333" cy="1259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469AF7-8CFD-47E6-A66B-CADA7A1A9043}"/>
                </a:ext>
              </a:extLst>
            </p:cNvPr>
            <p:cNvSpPr/>
            <p:nvPr/>
          </p:nvSpPr>
          <p:spPr>
            <a:xfrm flipV="1">
              <a:off x="768849" y="341959"/>
              <a:ext cx="1049677" cy="125916"/>
            </a:xfrm>
            <a:prstGeom prst="rect">
              <a:avLst/>
            </a:prstGeom>
            <a:solidFill>
              <a:srgbClr val="F59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C514CD-F0B9-4EBD-943E-8CB4C0FB04E8}"/>
                </a:ext>
              </a:extLst>
            </p:cNvPr>
            <p:cNvSpPr/>
            <p:nvPr/>
          </p:nvSpPr>
          <p:spPr>
            <a:xfrm flipV="1">
              <a:off x="1818526" y="341959"/>
              <a:ext cx="763807" cy="125916"/>
            </a:xfrm>
            <a:prstGeom prst="rect">
              <a:avLst/>
            </a:prstGeom>
            <a:solidFill>
              <a:srgbClr val="FEB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31115D-2205-402E-B80C-B252CBA924ED}"/>
                </a:ext>
              </a:extLst>
            </p:cNvPr>
            <p:cNvSpPr/>
            <p:nvPr/>
          </p:nvSpPr>
          <p:spPr>
            <a:xfrm flipV="1">
              <a:off x="0" y="341959"/>
              <a:ext cx="768849" cy="125916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F940FEFE-45A3-4B45-BD1F-59E1D23393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350" y="1104181"/>
            <a:ext cx="10654302" cy="49172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F46BC9-0AB3-43A8-AB6F-1CDABF3AC3E4}"/>
              </a:ext>
            </a:extLst>
          </p:cNvPr>
          <p:cNvSpPr/>
          <p:nvPr/>
        </p:nvSpPr>
        <p:spPr>
          <a:xfrm>
            <a:off x="-656167" y="3626644"/>
            <a:ext cx="292099" cy="287866"/>
          </a:xfrm>
          <a:prstGeom prst="rect">
            <a:avLst/>
          </a:prstGeom>
          <a:solidFill>
            <a:srgbClr val="673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952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D8D1D1-BDC2-46CB-AA54-8EF2394753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b="16997"/>
          <a:stretch>
            <a:fillRect/>
          </a:stretch>
        </p:blipFill>
        <p:spPr>
          <a:xfrm rot="10800000">
            <a:off x="10172214" y="-18401"/>
            <a:ext cx="2019786" cy="1882875"/>
          </a:xfrm>
          <a:custGeom>
            <a:avLst/>
            <a:gdLst>
              <a:gd name="connsiteX0" fmla="*/ 2019786 w 2019786"/>
              <a:gd name="connsiteY0" fmla="*/ 1882875 h 1882875"/>
              <a:gd name="connsiteX1" fmla="*/ 0 w 2019786"/>
              <a:gd name="connsiteY1" fmla="*/ 1882875 h 1882875"/>
              <a:gd name="connsiteX2" fmla="*/ 0 w 2019786"/>
              <a:gd name="connsiteY2" fmla="*/ 0 h 1882875"/>
              <a:gd name="connsiteX3" fmla="*/ 2019786 w 2019786"/>
              <a:gd name="connsiteY3" fmla="*/ 0 h 18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786" h="1882875">
                <a:moveTo>
                  <a:pt x="2019786" y="1882875"/>
                </a:moveTo>
                <a:lnTo>
                  <a:pt x="0" y="1882875"/>
                </a:lnTo>
                <a:lnTo>
                  <a:pt x="0" y="0"/>
                </a:lnTo>
                <a:lnTo>
                  <a:pt x="2019786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F8AB9-BF1B-476E-B65F-13E807E4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49" y="383115"/>
            <a:ext cx="10654302" cy="53900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[</a:t>
            </a:r>
            <a:r>
              <a:rPr lang="en-US" err="1"/>
              <a:t>Judul</a:t>
            </a:r>
            <a:r>
              <a:rPr lang="en-US"/>
              <a:t> Section]</a:t>
            </a:r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270C-78A5-413F-8D74-3415BFE6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277" y="6544733"/>
            <a:ext cx="665185" cy="282052"/>
          </a:xfrm>
        </p:spPr>
        <p:txBody>
          <a:bodyPr/>
          <a:lstStyle>
            <a:lvl1pPr>
              <a:defRPr>
                <a:solidFill>
                  <a:srgbClr val="F79039"/>
                </a:solidFill>
              </a:defRPr>
            </a:lvl1pPr>
          </a:lstStyle>
          <a:p>
            <a:fld id="{1C1DEC96-EC9F-4DF5-825A-BB8357528037}" type="slidenum">
              <a:rPr lang="en-ID" smtClean="0"/>
              <a:t>‹#›</a:t>
            </a:fld>
            <a:endParaRPr lang="en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B849DF-0D05-4430-9976-431F983FA71D}"/>
              </a:ext>
            </a:extLst>
          </p:cNvPr>
          <p:cNvGrpSpPr/>
          <p:nvPr/>
        </p:nvGrpSpPr>
        <p:grpSpPr>
          <a:xfrm>
            <a:off x="9495129" y="6416177"/>
            <a:ext cx="2582333" cy="125916"/>
            <a:chOff x="0" y="341959"/>
            <a:chExt cx="2582333" cy="1259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469AF7-8CFD-47E6-A66B-CADA7A1A9043}"/>
                </a:ext>
              </a:extLst>
            </p:cNvPr>
            <p:cNvSpPr/>
            <p:nvPr/>
          </p:nvSpPr>
          <p:spPr>
            <a:xfrm flipV="1">
              <a:off x="768849" y="341959"/>
              <a:ext cx="1049677" cy="125916"/>
            </a:xfrm>
            <a:prstGeom prst="rect">
              <a:avLst/>
            </a:prstGeom>
            <a:solidFill>
              <a:srgbClr val="F59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C514CD-F0B9-4EBD-943E-8CB4C0FB04E8}"/>
                </a:ext>
              </a:extLst>
            </p:cNvPr>
            <p:cNvSpPr/>
            <p:nvPr/>
          </p:nvSpPr>
          <p:spPr>
            <a:xfrm flipV="1">
              <a:off x="1818526" y="341959"/>
              <a:ext cx="763807" cy="125916"/>
            </a:xfrm>
            <a:prstGeom prst="rect">
              <a:avLst/>
            </a:prstGeom>
            <a:solidFill>
              <a:srgbClr val="FEB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31115D-2205-402E-B80C-B252CBA924ED}"/>
                </a:ext>
              </a:extLst>
            </p:cNvPr>
            <p:cNvSpPr/>
            <p:nvPr/>
          </p:nvSpPr>
          <p:spPr>
            <a:xfrm flipV="1">
              <a:off x="0" y="341959"/>
              <a:ext cx="768849" cy="125916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F940FEFE-45A3-4B45-BD1F-59E1D23393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350" y="1104181"/>
            <a:ext cx="10654302" cy="49172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F46BC9-0AB3-43A8-AB6F-1CDABF3AC3E4}"/>
              </a:ext>
            </a:extLst>
          </p:cNvPr>
          <p:cNvSpPr/>
          <p:nvPr/>
        </p:nvSpPr>
        <p:spPr>
          <a:xfrm>
            <a:off x="-656167" y="3626644"/>
            <a:ext cx="292099" cy="287866"/>
          </a:xfrm>
          <a:prstGeom prst="rect">
            <a:avLst/>
          </a:prstGeom>
          <a:solidFill>
            <a:srgbClr val="673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565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4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75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6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9B67A20-3140-4DF6-F9CE-AF58D7DF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4C4C01D-EAE4-AACC-A39E-700210BF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B01D17B7-745D-4C6C-9FBF-AE918F2B4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2966E761-F9C5-43A8-EF35-EB6ED9C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CBEF9BE8-C0DE-C105-1E4C-2E2F1FC0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78FACBE5-CB83-DED9-38ED-5641588D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8863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1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8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9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3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4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38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04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6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663FF55-4939-29FD-D321-F5CDDB6B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B09E3098-AA4E-2C40-B816-67CE01763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388E2C0C-8801-C201-9C4A-ECBF0FC39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752F0CF2-D51A-127C-D7B1-EE561F105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CF3623FE-FAB0-C726-BD40-1ADB48102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3A8F650D-CA03-45C0-8549-C0428599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33D2D805-7823-405A-A4AB-D9F55600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C72BC1EA-7E9E-CCD1-F6EE-7AEF9A1A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55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5BB4F06-37CC-A7FF-97E1-EA881AFA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02F9CC6C-D034-E15F-827C-2E6E5D5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36DAE544-EF79-313A-2177-38B3D801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6ED19E88-7EBF-399F-D1FF-C148E7F1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023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F8323F56-05BD-245F-941C-25A3E549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85EF9E94-998F-9ABA-A34F-0EB2B0D2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C9EA8D2A-D9AD-AA86-B756-8BC70FCC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57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4626EF9-1E83-330C-26F9-68765502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F1E3B88-792F-AD28-6431-2B069E9F4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CDB7A74D-A310-70FA-1794-536027866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C5FD5DEC-A0AE-36F0-C747-78631F72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058EBF93-5FB8-3575-CE11-C8B3102C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B73F4BB3-16D6-862D-6CB8-701FA023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652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25D50CA-FA45-3F5A-A559-2C7078C3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DB6562AE-31FE-41F6-ACBB-58CCDA586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1BA4134D-71DF-39A6-9321-ECBFB7868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D5000C03-03CF-54AE-6F18-7525FFD0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3B4DE4F-627E-ED72-B6BB-70A8E7F5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A16F2CF3-37CF-7A8C-B550-BC166F69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081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AC35B262-2C9A-A61E-8D2A-DA1832F6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77BAB8AF-C600-82C0-C5B7-81F3EAB43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D9CF789-8523-2706-FB6A-DDD91FBE7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4BCB-A8F7-4273-9132-21B70B19D5FD}" type="datetimeFigureOut">
              <a:rPr lang="id-ID" smtClean="0"/>
              <a:t>11/02/2026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18CAE48-75CE-AE45-2760-381D8AD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BB9C4AC-243A-24DB-EF98-4D213E9DB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16172-1A66-4BC6-AFDD-93996D7D09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47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3462"/>
            <a:ext cx="12034520" cy="887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68670" y="1385442"/>
            <a:ext cx="5574665" cy="2557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7095" y="6528403"/>
            <a:ext cx="361315" cy="312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11F1F"/>
                </a:solidFill>
                <a:latin typeface="Calibri"/>
                <a:cs typeface="Calibri"/>
              </a:defRPr>
            </a:lvl1pPr>
          </a:lstStyle>
          <a:p>
            <a:pPr marL="711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b="0" spc="-50" dirty="0">
                <a:solidFill>
                  <a:srgbClr val="FFFFFF"/>
                </a:solidFill>
                <a:latin typeface="Verdana"/>
                <a:cs typeface="Verdana"/>
              </a:rPr>
              <a:t>‹#›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330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A908-BA59-4183-8648-53219FC00D5C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C5AE7B-44A2-FC05-028C-370769435191}"/>
              </a:ext>
            </a:extLst>
          </p:cNvPr>
          <p:cNvGrpSpPr/>
          <p:nvPr userDrawn="1"/>
        </p:nvGrpSpPr>
        <p:grpSpPr>
          <a:xfrm>
            <a:off x="-495842" y="1"/>
            <a:ext cx="251934" cy="2084902"/>
            <a:chOff x="7687331" y="1693846"/>
            <a:chExt cx="252000" cy="20853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ACB1BD-E4B2-C615-61F1-3ADC00AD1C96}"/>
                </a:ext>
              </a:extLst>
            </p:cNvPr>
            <p:cNvSpPr/>
            <p:nvPr/>
          </p:nvSpPr>
          <p:spPr>
            <a:xfrm>
              <a:off x="7687331" y="3527231"/>
              <a:ext cx="252000" cy="252000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92A989-5C46-DB93-F747-DA68B9F1DB35}"/>
                </a:ext>
              </a:extLst>
            </p:cNvPr>
            <p:cNvSpPr/>
            <p:nvPr/>
          </p:nvSpPr>
          <p:spPr>
            <a:xfrm>
              <a:off x="7687331" y="2060523"/>
              <a:ext cx="252000" cy="25200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D94779E-A059-58FE-EF45-BA0087F5BE36}"/>
                </a:ext>
              </a:extLst>
            </p:cNvPr>
            <p:cNvSpPr/>
            <p:nvPr/>
          </p:nvSpPr>
          <p:spPr>
            <a:xfrm>
              <a:off x="7687331" y="2793877"/>
              <a:ext cx="252000" cy="252000"/>
            </a:xfrm>
            <a:prstGeom prst="round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65F61C-6054-B29E-A9D0-1CACEFFE7DF2}"/>
                </a:ext>
              </a:extLst>
            </p:cNvPr>
            <p:cNvSpPr/>
            <p:nvPr/>
          </p:nvSpPr>
          <p:spPr>
            <a:xfrm>
              <a:off x="7687331" y="1693846"/>
              <a:ext cx="252000" cy="252000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4613C42-DAA8-7C80-A63E-A6D8ECF0C837}"/>
                </a:ext>
              </a:extLst>
            </p:cNvPr>
            <p:cNvSpPr/>
            <p:nvPr/>
          </p:nvSpPr>
          <p:spPr>
            <a:xfrm>
              <a:off x="7687331" y="2427200"/>
              <a:ext cx="252000" cy="2520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35EEE1-4EF5-2BC1-E1EE-19A2621DDA94}"/>
                </a:ext>
              </a:extLst>
            </p:cNvPr>
            <p:cNvSpPr/>
            <p:nvPr/>
          </p:nvSpPr>
          <p:spPr>
            <a:xfrm>
              <a:off x="7687331" y="3160554"/>
              <a:ext cx="252000" cy="252000"/>
            </a:xfrm>
            <a:prstGeom prst="roundRect">
              <a:avLst/>
            </a:prstGeom>
            <a:solidFill>
              <a:srgbClr val="FEBD2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id-ID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7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hf hdr="0" ftr="0" dt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4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7.jp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27.png"/><Relationship Id="rId10" Type="http://schemas.openxmlformats.org/officeDocument/2006/relationships/image" Target="../media/image51.png"/><Relationship Id="rId4" Type="http://schemas.openxmlformats.org/officeDocument/2006/relationships/image" Target="../media/image26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0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7.png"/><Relationship Id="rId10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5.png"/><Relationship Id="rId7" Type="http://schemas.openxmlformats.org/officeDocument/2006/relationships/image" Target="../media/image3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67.png"/><Relationship Id="rId10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sv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2.png"/><Relationship Id="rId5" Type="http://schemas.openxmlformats.org/officeDocument/2006/relationships/image" Target="../media/image28.png"/><Relationship Id="rId4" Type="http://schemas.openxmlformats.org/officeDocument/2006/relationships/image" Target="../media/image7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">
            <a:extLst>
              <a:ext uri="{FF2B5EF4-FFF2-40B4-BE49-F238E27FC236}">
                <a16:creationId xmlns:a16="http://schemas.microsoft.com/office/drawing/2014/main" id="{7CA6BDAE-FBC3-CAC4-7E3D-3DCC4B11F4F1}"/>
              </a:ext>
            </a:extLst>
          </p:cNvPr>
          <p:cNvSpPr/>
          <p:nvPr/>
        </p:nvSpPr>
        <p:spPr>
          <a:xfrm rot="5400000">
            <a:off x="3805369" y="1921534"/>
            <a:ext cx="3155384" cy="7388069"/>
          </a:xfrm>
          <a:custGeom>
            <a:avLst/>
            <a:gdLst/>
            <a:ahLst/>
            <a:cxnLst/>
            <a:rect l="l" t="t" r="r" b="b"/>
            <a:pathLst>
              <a:path w="5548494" h="11318408">
                <a:moveTo>
                  <a:pt x="0" y="0"/>
                </a:moveTo>
                <a:lnTo>
                  <a:pt x="5548493" y="0"/>
                </a:lnTo>
                <a:lnTo>
                  <a:pt x="5548493" y="11318408"/>
                </a:lnTo>
                <a:lnTo>
                  <a:pt x="0" y="1131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439" t="-17638" b="-1238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C63F92C2-EB46-892B-7B98-7181E292FB16}"/>
              </a:ext>
            </a:extLst>
          </p:cNvPr>
          <p:cNvSpPr/>
          <p:nvPr/>
        </p:nvSpPr>
        <p:spPr>
          <a:xfrm rot="15389769">
            <a:off x="3248373" y="-4019958"/>
            <a:ext cx="11274820" cy="6941868"/>
          </a:xfrm>
          <a:custGeom>
            <a:avLst/>
            <a:gdLst/>
            <a:ahLst/>
            <a:cxnLst/>
            <a:rect l="l" t="t" r="r" b="b"/>
            <a:pathLst>
              <a:path w="11274820" h="6941868">
                <a:moveTo>
                  <a:pt x="0" y="0"/>
                </a:moveTo>
                <a:lnTo>
                  <a:pt x="11274820" y="0"/>
                </a:lnTo>
                <a:lnTo>
                  <a:pt x="11274820" y="6941868"/>
                </a:lnTo>
                <a:lnTo>
                  <a:pt x="0" y="694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9465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object 9"/>
          <p:cNvSpPr/>
          <p:nvPr/>
        </p:nvSpPr>
        <p:spPr>
          <a:xfrm>
            <a:off x="610708" y="5699421"/>
            <a:ext cx="280670" cy="306705"/>
          </a:xfrm>
          <a:custGeom>
            <a:avLst/>
            <a:gdLst/>
            <a:ahLst/>
            <a:cxnLst/>
            <a:rect l="l" t="t" r="r" b="b"/>
            <a:pathLst>
              <a:path w="280670" h="306704">
                <a:moveTo>
                  <a:pt x="80772" y="0"/>
                </a:moveTo>
                <a:lnTo>
                  <a:pt x="71247" y="0"/>
                </a:lnTo>
                <a:lnTo>
                  <a:pt x="58818" y="1720"/>
                </a:lnTo>
                <a:lnTo>
                  <a:pt x="49926" y="6581"/>
                </a:lnTo>
                <a:lnTo>
                  <a:pt x="44582" y="14133"/>
                </a:lnTo>
                <a:lnTo>
                  <a:pt x="42799" y="23926"/>
                </a:lnTo>
                <a:lnTo>
                  <a:pt x="42799" y="43078"/>
                </a:lnTo>
                <a:lnTo>
                  <a:pt x="19050" y="43078"/>
                </a:lnTo>
                <a:lnTo>
                  <a:pt x="12055" y="44724"/>
                </a:lnTo>
                <a:lnTo>
                  <a:pt x="5953" y="49061"/>
                </a:lnTo>
                <a:lnTo>
                  <a:pt x="1637" y="55192"/>
                </a:lnTo>
                <a:lnTo>
                  <a:pt x="0" y="62217"/>
                </a:lnTo>
                <a:lnTo>
                  <a:pt x="0" y="282397"/>
                </a:lnTo>
                <a:lnTo>
                  <a:pt x="1637" y="292190"/>
                </a:lnTo>
                <a:lnTo>
                  <a:pt x="5953" y="299742"/>
                </a:lnTo>
                <a:lnTo>
                  <a:pt x="12055" y="304603"/>
                </a:lnTo>
                <a:lnTo>
                  <a:pt x="19050" y="306324"/>
                </a:lnTo>
                <a:lnTo>
                  <a:pt x="261366" y="306324"/>
                </a:lnTo>
                <a:lnTo>
                  <a:pt x="268360" y="304603"/>
                </a:lnTo>
                <a:lnTo>
                  <a:pt x="274462" y="299742"/>
                </a:lnTo>
                <a:lnTo>
                  <a:pt x="278778" y="292190"/>
                </a:lnTo>
                <a:lnTo>
                  <a:pt x="280416" y="282397"/>
                </a:lnTo>
                <a:lnTo>
                  <a:pt x="19050" y="282397"/>
                </a:lnTo>
                <a:lnTo>
                  <a:pt x="19050" y="234530"/>
                </a:lnTo>
                <a:lnTo>
                  <a:pt x="280416" y="234530"/>
                </a:lnTo>
                <a:lnTo>
                  <a:pt x="280416" y="224955"/>
                </a:lnTo>
                <a:lnTo>
                  <a:pt x="19050" y="224955"/>
                </a:lnTo>
                <a:lnTo>
                  <a:pt x="19050" y="167525"/>
                </a:lnTo>
                <a:lnTo>
                  <a:pt x="280416" y="167525"/>
                </a:lnTo>
                <a:lnTo>
                  <a:pt x="280416" y="157949"/>
                </a:lnTo>
                <a:lnTo>
                  <a:pt x="19050" y="157949"/>
                </a:lnTo>
                <a:lnTo>
                  <a:pt x="19050" y="110083"/>
                </a:lnTo>
                <a:lnTo>
                  <a:pt x="280416" y="110083"/>
                </a:lnTo>
                <a:lnTo>
                  <a:pt x="280416" y="81368"/>
                </a:lnTo>
                <a:lnTo>
                  <a:pt x="66548" y="81368"/>
                </a:lnTo>
                <a:lnTo>
                  <a:pt x="61849" y="76581"/>
                </a:lnTo>
                <a:lnTo>
                  <a:pt x="61849" y="23926"/>
                </a:lnTo>
                <a:lnTo>
                  <a:pt x="66548" y="19138"/>
                </a:lnTo>
                <a:lnTo>
                  <a:pt x="108142" y="19138"/>
                </a:lnTo>
                <a:lnTo>
                  <a:pt x="106882" y="14133"/>
                </a:lnTo>
                <a:lnTo>
                  <a:pt x="100393" y="6581"/>
                </a:lnTo>
                <a:lnTo>
                  <a:pt x="91237" y="1720"/>
                </a:lnTo>
                <a:lnTo>
                  <a:pt x="80772" y="0"/>
                </a:lnTo>
                <a:close/>
              </a:path>
              <a:path w="280670" h="306704">
                <a:moveTo>
                  <a:pt x="80772" y="234530"/>
                </a:moveTo>
                <a:lnTo>
                  <a:pt x="71247" y="234530"/>
                </a:lnTo>
                <a:lnTo>
                  <a:pt x="71247" y="282397"/>
                </a:lnTo>
                <a:lnTo>
                  <a:pt x="80772" y="282397"/>
                </a:lnTo>
                <a:lnTo>
                  <a:pt x="80772" y="234530"/>
                </a:lnTo>
                <a:close/>
              </a:path>
              <a:path w="280670" h="306704">
                <a:moveTo>
                  <a:pt x="147320" y="234530"/>
                </a:moveTo>
                <a:lnTo>
                  <a:pt x="133096" y="234530"/>
                </a:lnTo>
                <a:lnTo>
                  <a:pt x="133096" y="282397"/>
                </a:lnTo>
                <a:lnTo>
                  <a:pt x="147320" y="282397"/>
                </a:lnTo>
                <a:lnTo>
                  <a:pt x="147320" y="234530"/>
                </a:lnTo>
                <a:close/>
              </a:path>
              <a:path w="280670" h="306704">
                <a:moveTo>
                  <a:pt x="209169" y="234530"/>
                </a:moveTo>
                <a:lnTo>
                  <a:pt x="199644" y="234530"/>
                </a:lnTo>
                <a:lnTo>
                  <a:pt x="199644" y="282397"/>
                </a:lnTo>
                <a:lnTo>
                  <a:pt x="209169" y="282397"/>
                </a:lnTo>
                <a:lnTo>
                  <a:pt x="209169" y="234530"/>
                </a:lnTo>
                <a:close/>
              </a:path>
              <a:path w="280670" h="306704">
                <a:moveTo>
                  <a:pt x="280416" y="234530"/>
                </a:moveTo>
                <a:lnTo>
                  <a:pt x="261366" y="234530"/>
                </a:lnTo>
                <a:lnTo>
                  <a:pt x="261366" y="282397"/>
                </a:lnTo>
                <a:lnTo>
                  <a:pt x="280416" y="282397"/>
                </a:lnTo>
                <a:lnTo>
                  <a:pt x="280416" y="234530"/>
                </a:lnTo>
                <a:close/>
              </a:path>
              <a:path w="280670" h="306704">
                <a:moveTo>
                  <a:pt x="80772" y="167525"/>
                </a:moveTo>
                <a:lnTo>
                  <a:pt x="71247" y="167525"/>
                </a:lnTo>
                <a:lnTo>
                  <a:pt x="71247" y="224955"/>
                </a:lnTo>
                <a:lnTo>
                  <a:pt x="80772" y="224955"/>
                </a:lnTo>
                <a:lnTo>
                  <a:pt x="80772" y="167525"/>
                </a:lnTo>
                <a:close/>
              </a:path>
              <a:path w="280670" h="306704">
                <a:moveTo>
                  <a:pt x="147320" y="167525"/>
                </a:moveTo>
                <a:lnTo>
                  <a:pt x="133096" y="167525"/>
                </a:lnTo>
                <a:lnTo>
                  <a:pt x="133096" y="224955"/>
                </a:lnTo>
                <a:lnTo>
                  <a:pt x="147320" y="224955"/>
                </a:lnTo>
                <a:lnTo>
                  <a:pt x="147320" y="167525"/>
                </a:lnTo>
                <a:close/>
              </a:path>
              <a:path w="280670" h="306704">
                <a:moveTo>
                  <a:pt x="209169" y="167525"/>
                </a:moveTo>
                <a:lnTo>
                  <a:pt x="199644" y="167525"/>
                </a:lnTo>
                <a:lnTo>
                  <a:pt x="199644" y="224955"/>
                </a:lnTo>
                <a:lnTo>
                  <a:pt x="209169" y="224955"/>
                </a:lnTo>
                <a:lnTo>
                  <a:pt x="209169" y="167525"/>
                </a:lnTo>
                <a:close/>
              </a:path>
              <a:path w="280670" h="306704">
                <a:moveTo>
                  <a:pt x="280416" y="167525"/>
                </a:moveTo>
                <a:lnTo>
                  <a:pt x="261366" y="167525"/>
                </a:lnTo>
                <a:lnTo>
                  <a:pt x="261366" y="224955"/>
                </a:lnTo>
                <a:lnTo>
                  <a:pt x="280416" y="224955"/>
                </a:lnTo>
                <a:lnTo>
                  <a:pt x="280416" y="167525"/>
                </a:lnTo>
                <a:close/>
              </a:path>
              <a:path w="280670" h="306704">
                <a:moveTo>
                  <a:pt x="80772" y="110083"/>
                </a:moveTo>
                <a:lnTo>
                  <a:pt x="71247" y="110083"/>
                </a:lnTo>
                <a:lnTo>
                  <a:pt x="71247" y="157949"/>
                </a:lnTo>
                <a:lnTo>
                  <a:pt x="80772" y="157949"/>
                </a:lnTo>
                <a:lnTo>
                  <a:pt x="80772" y="110083"/>
                </a:lnTo>
                <a:close/>
              </a:path>
              <a:path w="280670" h="306704">
                <a:moveTo>
                  <a:pt x="147320" y="110083"/>
                </a:moveTo>
                <a:lnTo>
                  <a:pt x="133096" y="110083"/>
                </a:lnTo>
                <a:lnTo>
                  <a:pt x="133096" y="157949"/>
                </a:lnTo>
                <a:lnTo>
                  <a:pt x="147320" y="157949"/>
                </a:lnTo>
                <a:lnTo>
                  <a:pt x="147320" y="110083"/>
                </a:lnTo>
                <a:close/>
              </a:path>
              <a:path w="280670" h="306704">
                <a:moveTo>
                  <a:pt x="209169" y="110083"/>
                </a:moveTo>
                <a:lnTo>
                  <a:pt x="199644" y="110083"/>
                </a:lnTo>
                <a:lnTo>
                  <a:pt x="199644" y="157949"/>
                </a:lnTo>
                <a:lnTo>
                  <a:pt x="209169" y="157949"/>
                </a:lnTo>
                <a:lnTo>
                  <a:pt x="209169" y="110083"/>
                </a:lnTo>
                <a:close/>
              </a:path>
              <a:path w="280670" h="306704">
                <a:moveTo>
                  <a:pt x="280416" y="110083"/>
                </a:moveTo>
                <a:lnTo>
                  <a:pt x="261366" y="110083"/>
                </a:lnTo>
                <a:lnTo>
                  <a:pt x="261366" y="157949"/>
                </a:lnTo>
                <a:lnTo>
                  <a:pt x="280416" y="157949"/>
                </a:lnTo>
                <a:lnTo>
                  <a:pt x="280416" y="110083"/>
                </a:lnTo>
                <a:close/>
              </a:path>
              <a:path w="280670" h="306704">
                <a:moveTo>
                  <a:pt x="108142" y="19138"/>
                </a:moveTo>
                <a:lnTo>
                  <a:pt x="85598" y="19138"/>
                </a:lnTo>
                <a:lnTo>
                  <a:pt x="85598" y="81368"/>
                </a:lnTo>
                <a:lnTo>
                  <a:pt x="194818" y="81368"/>
                </a:lnTo>
                <a:lnTo>
                  <a:pt x="194818" y="43078"/>
                </a:lnTo>
                <a:lnTo>
                  <a:pt x="109347" y="43078"/>
                </a:lnTo>
                <a:lnTo>
                  <a:pt x="109347" y="23926"/>
                </a:lnTo>
                <a:lnTo>
                  <a:pt x="108142" y="19138"/>
                </a:lnTo>
                <a:close/>
              </a:path>
              <a:path w="280670" h="306704">
                <a:moveTo>
                  <a:pt x="236421" y="19138"/>
                </a:moveTo>
                <a:lnTo>
                  <a:pt x="213868" y="19138"/>
                </a:lnTo>
                <a:lnTo>
                  <a:pt x="213868" y="81368"/>
                </a:lnTo>
                <a:lnTo>
                  <a:pt x="280416" y="81368"/>
                </a:lnTo>
                <a:lnTo>
                  <a:pt x="280416" y="62217"/>
                </a:lnTo>
                <a:lnTo>
                  <a:pt x="237617" y="43078"/>
                </a:lnTo>
                <a:lnTo>
                  <a:pt x="237617" y="23926"/>
                </a:lnTo>
                <a:lnTo>
                  <a:pt x="236421" y="19138"/>
                </a:lnTo>
                <a:close/>
              </a:path>
              <a:path w="280670" h="306704">
                <a:moveTo>
                  <a:pt x="209169" y="0"/>
                </a:moveTo>
                <a:lnTo>
                  <a:pt x="199644" y="0"/>
                </a:lnTo>
                <a:lnTo>
                  <a:pt x="189178" y="1720"/>
                </a:lnTo>
                <a:lnTo>
                  <a:pt x="180022" y="6581"/>
                </a:lnTo>
                <a:lnTo>
                  <a:pt x="173533" y="14133"/>
                </a:lnTo>
                <a:lnTo>
                  <a:pt x="171069" y="23926"/>
                </a:lnTo>
                <a:lnTo>
                  <a:pt x="171069" y="43078"/>
                </a:lnTo>
                <a:lnTo>
                  <a:pt x="194818" y="43078"/>
                </a:lnTo>
                <a:lnTo>
                  <a:pt x="194818" y="19138"/>
                </a:lnTo>
                <a:lnTo>
                  <a:pt x="236421" y="19138"/>
                </a:lnTo>
                <a:lnTo>
                  <a:pt x="235172" y="14133"/>
                </a:lnTo>
                <a:lnTo>
                  <a:pt x="228726" y="6581"/>
                </a:lnTo>
                <a:lnTo>
                  <a:pt x="219614" y="1720"/>
                </a:lnTo>
                <a:lnTo>
                  <a:pt x="2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334" y="6368155"/>
            <a:ext cx="105155" cy="10515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87956" y="5681442"/>
            <a:ext cx="336975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FFFFFF"/>
                </a:solidFill>
                <a:latin typeface="Manrope Ultra-Bold"/>
                <a:cs typeface="Arial MT"/>
              </a:rPr>
              <a:t>SUMBAWA</a:t>
            </a:r>
            <a:r>
              <a:rPr sz="1600" b="1" dirty="0">
                <a:solidFill>
                  <a:srgbClr val="FFFFFF"/>
                </a:solidFill>
                <a:latin typeface="Manrope Ultra-Bold"/>
                <a:cs typeface="Arial MT"/>
              </a:rPr>
              <a:t>,</a:t>
            </a:r>
            <a:r>
              <a:rPr sz="1600" b="1" spc="-20" dirty="0">
                <a:solidFill>
                  <a:srgbClr val="FFFFFF"/>
                </a:solidFill>
                <a:latin typeface="Manrope Ultra-Bold"/>
                <a:cs typeface="Arial MT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Manrope Ultra-Bold"/>
                <a:cs typeface="Arial MT"/>
              </a:rPr>
              <a:t>12 FEBRUARI </a:t>
            </a:r>
            <a:r>
              <a:rPr sz="1600" b="1" spc="-20" dirty="0">
                <a:solidFill>
                  <a:srgbClr val="FFFFFF"/>
                </a:solidFill>
                <a:latin typeface="Manrope Ultra-Bold"/>
                <a:cs typeface="Arial MT"/>
              </a:rPr>
              <a:t>2026</a:t>
            </a:r>
            <a:endParaRPr sz="1600" b="1" dirty="0">
              <a:latin typeface="Manrope Ultra-Bold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73454" y="1937226"/>
            <a:ext cx="7740103" cy="1904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lnSpc>
                <a:spcPts val="7799"/>
              </a:lnSpc>
            </a:pPr>
            <a:r>
              <a:rPr lang="en-US" sz="4800" b="1" dirty="0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Mari Bersama </a:t>
            </a:r>
            <a:r>
              <a:rPr lang="en-US" sz="4800" b="1" dirty="0" err="1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Sukseskan</a:t>
            </a:r>
            <a:br>
              <a:rPr lang="en-US" sz="4800" b="1" dirty="0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</a:br>
            <a:r>
              <a:rPr lang="en-US" sz="4800" b="1" dirty="0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Sensus Ekonomi 2026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103885" y="84708"/>
            <a:ext cx="5697220" cy="858519"/>
            <a:chOff x="2962655" y="0"/>
            <a:chExt cx="5697220" cy="858519"/>
          </a:xfrm>
        </p:grpSpPr>
        <p:sp>
          <p:nvSpPr>
            <p:cNvPr id="25" name="object 25"/>
            <p:cNvSpPr/>
            <p:nvPr/>
          </p:nvSpPr>
          <p:spPr>
            <a:xfrm>
              <a:off x="2962655" y="0"/>
              <a:ext cx="5697220" cy="858519"/>
            </a:xfrm>
            <a:custGeom>
              <a:avLst/>
              <a:gdLst/>
              <a:ahLst/>
              <a:cxnLst/>
              <a:rect l="l" t="t" r="r" b="b"/>
              <a:pathLst>
                <a:path w="5697220" h="858519">
                  <a:moveTo>
                    <a:pt x="5267706" y="0"/>
                  </a:moveTo>
                  <a:lnTo>
                    <a:pt x="429006" y="0"/>
                  </a:lnTo>
                  <a:lnTo>
                    <a:pt x="382252" y="2516"/>
                  </a:lnTo>
                  <a:lnTo>
                    <a:pt x="336959" y="9892"/>
                  </a:lnTo>
                  <a:lnTo>
                    <a:pt x="293388" y="21866"/>
                  </a:lnTo>
                  <a:lnTo>
                    <a:pt x="251800" y="38176"/>
                  </a:lnTo>
                  <a:lnTo>
                    <a:pt x="212456" y="58561"/>
                  </a:lnTo>
                  <a:lnTo>
                    <a:pt x="175619" y="82759"/>
                  </a:lnTo>
                  <a:lnTo>
                    <a:pt x="141550" y="110509"/>
                  </a:lnTo>
                  <a:lnTo>
                    <a:pt x="110509" y="141550"/>
                  </a:lnTo>
                  <a:lnTo>
                    <a:pt x="82759" y="175619"/>
                  </a:lnTo>
                  <a:lnTo>
                    <a:pt x="58561" y="212456"/>
                  </a:lnTo>
                  <a:lnTo>
                    <a:pt x="38176" y="251800"/>
                  </a:lnTo>
                  <a:lnTo>
                    <a:pt x="21866" y="293388"/>
                  </a:lnTo>
                  <a:lnTo>
                    <a:pt x="9892" y="336959"/>
                  </a:lnTo>
                  <a:lnTo>
                    <a:pt x="2516" y="382252"/>
                  </a:lnTo>
                  <a:lnTo>
                    <a:pt x="0" y="429005"/>
                  </a:lnTo>
                  <a:lnTo>
                    <a:pt x="2516" y="475759"/>
                  </a:lnTo>
                  <a:lnTo>
                    <a:pt x="9892" y="521052"/>
                  </a:lnTo>
                  <a:lnTo>
                    <a:pt x="21866" y="564623"/>
                  </a:lnTo>
                  <a:lnTo>
                    <a:pt x="38176" y="606211"/>
                  </a:lnTo>
                  <a:lnTo>
                    <a:pt x="58561" y="645555"/>
                  </a:lnTo>
                  <a:lnTo>
                    <a:pt x="82759" y="682392"/>
                  </a:lnTo>
                  <a:lnTo>
                    <a:pt x="110509" y="716461"/>
                  </a:lnTo>
                  <a:lnTo>
                    <a:pt x="141550" y="747502"/>
                  </a:lnTo>
                  <a:lnTo>
                    <a:pt x="175619" y="775252"/>
                  </a:lnTo>
                  <a:lnTo>
                    <a:pt x="212456" y="799450"/>
                  </a:lnTo>
                  <a:lnTo>
                    <a:pt x="251800" y="819835"/>
                  </a:lnTo>
                  <a:lnTo>
                    <a:pt x="293388" y="836145"/>
                  </a:lnTo>
                  <a:lnTo>
                    <a:pt x="336959" y="848119"/>
                  </a:lnTo>
                  <a:lnTo>
                    <a:pt x="382252" y="855495"/>
                  </a:lnTo>
                  <a:lnTo>
                    <a:pt x="429006" y="858012"/>
                  </a:lnTo>
                  <a:lnTo>
                    <a:pt x="5267706" y="858012"/>
                  </a:lnTo>
                  <a:lnTo>
                    <a:pt x="5314459" y="855495"/>
                  </a:lnTo>
                  <a:lnTo>
                    <a:pt x="5359752" y="848119"/>
                  </a:lnTo>
                  <a:lnTo>
                    <a:pt x="5403323" y="836145"/>
                  </a:lnTo>
                  <a:lnTo>
                    <a:pt x="5444911" y="819835"/>
                  </a:lnTo>
                  <a:lnTo>
                    <a:pt x="5484255" y="799450"/>
                  </a:lnTo>
                  <a:lnTo>
                    <a:pt x="5521092" y="775252"/>
                  </a:lnTo>
                  <a:lnTo>
                    <a:pt x="5555161" y="747502"/>
                  </a:lnTo>
                  <a:lnTo>
                    <a:pt x="5586202" y="716461"/>
                  </a:lnTo>
                  <a:lnTo>
                    <a:pt x="5613952" y="682392"/>
                  </a:lnTo>
                  <a:lnTo>
                    <a:pt x="5638150" y="645555"/>
                  </a:lnTo>
                  <a:lnTo>
                    <a:pt x="5658535" y="606211"/>
                  </a:lnTo>
                  <a:lnTo>
                    <a:pt x="5674845" y="564623"/>
                  </a:lnTo>
                  <a:lnTo>
                    <a:pt x="5686819" y="521052"/>
                  </a:lnTo>
                  <a:lnTo>
                    <a:pt x="5694195" y="475759"/>
                  </a:lnTo>
                  <a:lnTo>
                    <a:pt x="5696712" y="429005"/>
                  </a:lnTo>
                  <a:lnTo>
                    <a:pt x="5694195" y="382252"/>
                  </a:lnTo>
                  <a:lnTo>
                    <a:pt x="5686819" y="336959"/>
                  </a:lnTo>
                  <a:lnTo>
                    <a:pt x="5674845" y="293388"/>
                  </a:lnTo>
                  <a:lnTo>
                    <a:pt x="5658535" y="251800"/>
                  </a:lnTo>
                  <a:lnTo>
                    <a:pt x="5638150" y="212456"/>
                  </a:lnTo>
                  <a:lnTo>
                    <a:pt x="5613952" y="175619"/>
                  </a:lnTo>
                  <a:lnTo>
                    <a:pt x="5586202" y="141550"/>
                  </a:lnTo>
                  <a:lnTo>
                    <a:pt x="5555161" y="110509"/>
                  </a:lnTo>
                  <a:lnTo>
                    <a:pt x="5521092" y="82759"/>
                  </a:lnTo>
                  <a:lnTo>
                    <a:pt x="5484255" y="58561"/>
                  </a:lnTo>
                  <a:lnTo>
                    <a:pt x="5444911" y="38176"/>
                  </a:lnTo>
                  <a:lnTo>
                    <a:pt x="5403323" y="21866"/>
                  </a:lnTo>
                  <a:lnTo>
                    <a:pt x="5359752" y="9892"/>
                  </a:lnTo>
                  <a:lnTo>
                    <a:pt x="5314459" y="2516"/>
                  </a:lnTo>
                  <a:lnTo>
                    <a:pt x="52677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551" y="240803"/>
              <a:ext cx="714755" cy="41540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188055" y="283996"/>
            <a:ext cx="269367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BADAN</a:t>
            </a:r>
            <a:r>
              <a:rPr sz="1200" b="1" i="1" spc="-4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PUSAT</a:t>
            </a:r>
            <a:r>
              <a:rPr sz="1200" b="1" i="1" spc="-3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STATISTIK</a:t>
            </a:r>
            <a:endParaRPr lang="en-US" sz="1200" b="1" i="1" spc="-1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d-ID" sz="1200" b="1" i="1" spc="-1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KABUPATEN SUMBAWA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200" b="1" i="1" spc="5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723111" y="217235"/>
            <a:ext cx="1496950" cy="538503"/>
            <a:chOff x="7253213" y="194898"/>
            <a:chExt cx="1121410" cy="417195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3745" y="233834"/>
              <a:ext cx="500401" cy="3072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3213" y="194898"/>
              <a:ext cx="555800" cy="416577"/>
            </a:xfrm>
            <a:prstGeom prst="rect">
              <a:avLst/>
            </a:prstGeom>
          </p:spPr>
        </p:pic>
      </p:grpSp>
      <p:sp>
        <p:nvSpPr>
          <p:cNvPr id="17" name="Freeform 4">
            <a:extLst>
              <a:ext uri="{FF2B5EF4-FFF2-40B4-BE49-F238E27FC236}">
                <a16:creationId xmlns:a16="http://schemas.microsoft.com/office/drawing/2014/main" id="{CC08AF95-5FFC-F3B5-93F9-7984D083ACD2}"/>
              </a:ext>
            </a:extLst>
          </p:cNvPr>
          <p:cNvSpPr/>
          <p:nvPr/>
        </p:nvSpPr>
        <p:spPr>
          <a:xfrm>
            <a:off x="6037096" y="580231"/>
            <a:ext cx="6079999" cy="8284008"/>
          </a:xfrm>
          <a:custGeom>
            <a:avLst/>
            <a:gdLst/>
            <a:ahLst/>
            <a:cxnLst/>
            <a:rect l="l" t="t" r="r" b="b"/>
            <a:pathLst>
              <a:path w="8884881" h="12718015">
                <a:moveTo>
                  <a:pt x="0" y="0"/>
                </a:moveTo>
                <a:lnTo>
                  <a:pt x="8884881" y="0"/>
                </a:lnTo>
                <a:lnTo>
                  <a:pt x="8884881" y="12718015"/>
                </a:lnTo>
                <a:lnTo>
                  <a:pt x="0" y="12718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4457" t="-1537" r="-63546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7" name="Kotak Teks 36">
            <a:extLst>
              <a:ext uri="{FF2B5EF4-FFF2-40B4-BE49-F238E27FC236}">
                <a16:creationId xmlns:a16="http://schemas.microsoft.com/office/drawing/2014/main" id="{CAA3FBF7-B4A7-99EB-FAF6-AC397043032F}"/>
              </a:ext>
            </a:extLst>
          </p:cNvPr>
          <p:cNvSpPr txBox="1"/>
          <p:nvPr/>
        </p:nvSpPr>
        <p:spPr>
          <a:xfrm>
            <a:off x="486179" y="4650757"/>
            <a:ext cx="6791092" cy="7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Avenir Next LT Pro"/>
                <a:cs typeface="Poppins Bold"/>
              </a:rPr>
              <a:t>Hadi </a:t>
            </a:r>
            <a:r>
              <a:rPr lang="en-US" sz="2400" b="1" dirty="0" err="1">
                <a:solidFill>
                  <a:srgbClr val="000000"/>
                </a:solidFill>
                <a:latin typeface="Avenir Next LT Pro"/>
                <a:cs typeface="Poppins Bold"/>
              </a:rPr>
              <a:t>Sujatmiko</a:t>
            </a:r>
            <a:r>
              <a:rPr lang="en-US" sz="2400" b="1" dirty="0">
                <a:solidFill>
                  <a:srgbClr val="000000"/>
                </a:solidFill>
                <a:latin typeface="Avenir Next LT Pro"/>
                <a:cs typeface="Poppins Bold"/>
              </a:rPr>
              <a:t>, S.E.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Poppins Bold"/>
            </a:endParaRPr>
          </a:p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Poppins Light"/>
              </a:rPr>
              <a:t>Ketua Tim Pelaksana SE2026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Poppi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">
            <a:extLst>
              <a:ext uri="{FF2B5EF4-FFF2-40B4-BE49-F238E27FC236}">
                <a16:creationId xmlns:a16="http://schemas.microsoft.com/office/drawing/2014/main" id="{5C77FB97-DA89-D07E-900B-1851468BCC05}"/>
              </a:ext>
            </a:extLst>
          </p:cNvPr>
          <p:cNvGrpSpPr/>
          <p:nvPr/>
        </p:nvGrpSpPr>
        <p:grpSpPr>
          <a:xfrm>
            <a:off x="256031" y="6361176"/>
            <a:ext cx="11681460" cy="376555"/>
            <a:chOff x="256031" y="6361176"/>
            <a:chExt cx="11681460" cy="37655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122CE1D5-5467-218B-D133-94F6D014A051}"/>
                </a:ext>
              </a:extLst>
            </p:cNvPr>
            <p:cNvSpPr/>
            <p:nvPr/>
          </p:nvSpPr>
          <p:spPr>
            <a:xfrm>
              <a:off x="11256263" y="6371844"/>
              <a:ext cx="666115" cy="365760"/>
            </a:xfrm>
            <a:custGeom>
              <a:avLst/>
              <a:gdLst/>
              <a:ahLst/>
              <a:cxnLst/>
              <a:rect l="l" t="t" r="r" b="b"/>
              <a:pathLst>
                <a:path w="666115" h="365759">
                  <a:moveTo>
                    <a:pt x="665987" y="0"/>
                  </a:moveTo>
                  <a:lnTo>
                    <a:pt x="0" y="0"/>
                  </a:lnTo>
                  <a:lnTo>
                    <a:pt x="0" y="233591"/>
                  </a:lnTo>
                  <a:lnTo>
                    <a:pt x="6739" y="275368"/>
                  </a:lnTo>
                  <a:lnTo>
                    <a:pt x="25505" y="311650"/>
                  </a:lnTo>
                  <a:lnTo>
                    <a:pt x="54123" y="340260"/>
                  </a:lnTo>
                  <a:lnTo>
                    <a:pt x="90415" y="359022"/>
                  </a:lnTo>
                  <a:lnTo>
                    <a:pt x="132206" y="365759"/>
                  </a:lnTo>
                  <a:lnTo>
                    <a:pt x="665987" y="365759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CB21A798-25D6-EEEA-57A9-A71E9D559F8A}"/>
                </a:ext>
              </a:extLst>
            </p:cNvPr>
            <p:cNvSpPr/>
            <p:nvPr/>
          </p:nvSpPr>
          <p:spPr>
            <a:xfrm>
              <a:off x="270509" y="6375654"/>
              <a:ext cx="11652885" cy="15875"/>
            </a:xfrm>
            <a:custGeom>
              <a:avLst/>
              <a:gdLst/>
              <a:ahLst/>
              <a:cxnLst/>
              <a:rect l="l" t="t" r="r" b="b"/>
              <a:pathLst>
                <a:path w="11652885" h="15875">
                  <a:moveTo>
                    <a:pt x="0" y="15405"/>
                  </a:moveTo>
                  <a:lnTo>
                    <a:pt x="11652377" y="0"/>
                  </a:lnTo>
                </a:path>
              </a:pathLst>
            </a:custGeom>
            <a:ln w="28956">
              <a:solidFill>
                <a:srgbClr val="F790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E2461A77-9549-0465-D7A3-F8D9A3BDB0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" y="6544056"/>
              <a:ext cx="105155" cy="106679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B266A390-FD0A-8ED6-7C70-ADCB0CF380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1" y="6539484"/>
              <a:ext cx="105156" cy="106680"/>
            </a:xfrm>
            <a:prstGeom prst="rect">
              <a:avLst/>
            </a:prstGeom>
          </p:spPr>
        </p:pic>
      </p:grpSp>
      <p:sp>
        <p:nvSpPr>
          <p:cNvPr id="2" name="Tampungan Nomor Slide 1">
            <a:extLst>
              <a:ext uri="{FF2B5EF4-FFF2-40B4-BE49-F238E27FC236}">
                <a16:creationId xmlns:a16="http://schemas.microsoft.com/office/drawing/2014/main" id="{AFB79F4C-1A34-C778-F7EC-61907844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751" y="6356921"/>
            <a:ext cx="442625" cy="365125"/>
          </a:xfrm>
        </p:spPr>
        <p:txBody>
          <a:bodyPr/>
          <a:lstStyle/>
          <a:p>
            <a:pPr>
              <a:defRPr/>
            </a:pPr>
            <a:fld id="{A88EA908-BA59-4183-8648-53219FC00D5C}" type="slidenum">
              <a:rPr lang="en-AU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" name="object 73">
            <a:extLst>
              <a:ext uri="{FF2B5EF4-FFF2-40B4-BE49-F238E27FC236}">
                <a16:creationId xmlns:a16="http://schemas.microsoft.com/office/drawing/2014/main" id="{C4042424-487F-8417-B395-C258EA86A790}"/>
              </a:ext>
            </a:extLst>
          </p:cNvPr>
          <p:cNvSpPr txBox="1"/>
          <p:nvPr/>
        </p:nvSpPr>
        <p:spPr>
          <a:xfrm>
            <a:off x="610920" y="6481064"/>
            <a:ext cx="175958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sz="1200" b="1" i="0" u="none" strike="noStrike" kern="0" cap="none" spc="1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sz="1200" b="1" i="0" u="none" strike="noStrike" kern="0" cap="none" spc="114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id="{598B0E65-A383-1DE6-9E99-2E6B24A9BC2C}"/>
              </a:ext>
            </a:extLst>
          </p:cNvPr>
          <p:cNvGrpSpPr/>
          <p:nvPr/>
        </p:nvGrpSpPr>
        <p:grpSpPr>
          <a:xfrm>
            <a:off x="0" y="246888"/>
            <a:ext cx="2581910" cy="125095"/>
            <a:chOff x="0" y="246888"/>
            <a:chExt cx="2581910" cy="125095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139E1D00-4EAB-40A8-9762-C07F03203060}"/>
                </a:ext>
              </a:extLst>
            </p:cNvPr>
            <p:cNvSpPr/>
            <p:nvPr/>
          </p:nvSpPr>
          <p:spPr>
            <a:xfrm>
              <a:off x="768095" y="246888"/>
              <a:ext cx="1050290" cy="125095"/>
            </a:xfrm>
            <a:custGeom>
              <a:avLst/>
              <a:gdLst/>
              <a:ahLst/>
              <a:cxnLst/>
              <a:rect l="l" t="t" r="r" b="b"/>
              <a:pathLst>
                <a:path w="1050289" h="125095">
                  <a:moveTo>
                    <a:pt x="105003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050036" y="12496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592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5D19350C-5B43-C8B6-AD7D-54AF8B7A6A13}"/>
                </a:ext>
              </a:extLst>
            </p:cNvPr>
            <p:cNvSpPr/>
            <p:nvPr/>
          </p:nvSpPr>
          <p:spPr>
            <a:xfrm>
              <a:off x="1818132" y="246888"/>
              <a:ext cx="763905" cy="125095"/>
            </a:xfrm>
            <a:custGeom>
              <a:avLst/>
              <a:gdLst/>
              <a:ahLst/>
              <a:cxnLst/>
              <a:rect l="l" t="t" r="r" b="b"/>
              <a:pathLst>
                <a:path w="763905" h="125095">
                  <a:moveTo>
                    <a:pt x="76352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3524" y="124968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FDBC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068BE8DC-DEA5-7FD9-CD80-417EC4483068}"/>
                </a:ext>
              </a:extLst>
            </p:cNvPr>
            <p:cNvSpPr/>
            <p:nvPr/>
          </p:nvSpPr>
          <p:spPr>
            <a:xfrm>
              <a:off x="0" y="246888"/>
              <a:ext cx="768350" cy="125095"/>
            </a:xfrm>
            <a:custGeom>
              <a:avLst/>
              <a:gdLst/>
              <a:ahLst/>
              <a:cxnLst/>
              <a:rect l="l" t="t" r="r" b="b"/>
              <a:pathLst>
                <a:path w="768350" h="125095">
                  <a:moveTo>
                    <a:pt x="76809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8096" y="124968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283561DA-BC87-88A0-B82A-256E75585CA8}"/>
              </a:ext>
            </a:extLst>
          </p:cNvPr>
          <p:cNvSpPr txBox="1">
            <a:spLocks/>
          </p:cNvSpPr>
          <p:nvPr/>
        </p:nvSpPr>
        <p:spPr>
          <a:xfrm>
            <a:off x="306425" y="367741"/>
            <a:ext cx="8733790" cy="730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3210"/>
              </a:lnSpc>
              <a:spcBef>
                <a:spcPts val="95"/>
              </a:spcBef>
            </a:pPr>
            <a:r>
              <a:rPr lang="id-ID" sz="2800" spc="-280" dirty="0">
                <a:solidFill>
                  <a:srgbClr val="F79039"/>
                </a:solidFill>
                <a:latin typeface="Arial Black" panose="020B0A04020102020204" pitchFamily="34" charset="0"/>
              </a:rPr>
              <a:t>SENSUS</a:t>
            </a:r>
            <a:r>
              <a:rPr lang="id-ID" sz="2800" spc="-355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350" dirty="0">
                <a:solidFill>
                  <a:srgbClr val="F79039"/>
                </a:solidFill>
                <a:latin typeface="Arial Black" panose="020B0A04020102020204" pitchFamily="34" charset="0"/>
              </a:rPr>
              <a:t>EKONOMI</a:t>
            </a:r>
            <a:r>
              <a:rPr lang="id-ID" sz="2800" spc="-330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20" dirty="0">
                <a:solidFill>
                  <a:srgbClr val="F79039"/>
                </a:solidFill>
                <a:latin typeface="Arial Black" panose="020B0A04020102020204" pitchFamily="34" charset="0"/>
              </a:rPr>
              <a:t>2026</a:t>
            </a:r>
            <a:endParaRPr lang="id-ID" sz="2800" dirty="0">
              <a:latin typeface="Arial Black" panose="020B0A04020102020204" pitchFamily="34" charset="0"/>
            </a:endParaRPr>
          </a:p>
          <a:p>
            <a:pPr marL="12700">
              <a:lnSpc>
                <a:spcPts val="2370"/>
              </a:lnSpc>
            </a:pPr>
            <a:r>
              <a:rPr lang="en-US" sz="2000" b="1" i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Amanat</a:t>
            </a:r>
            <a:r>
              <a:rPr lang="en-US" sz="20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Undang-Undang</a:t>
            </a:r>
            <a:r>
              <a:rPr lang="en-US" sz="20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US" sz="2000" b="1" i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Dilaksanakan</a:t>
            </a:r>
            <a:r>
              <a:rPr lang="en-US" sz="20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790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Setiap</a:t>
            </a:r>
            <a:r>
              <a:rPr lang="en-US" sz="2000" b="1" i="1" dirty="0">
                <a:solidFill>
                  <a:srgbClr val="F790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Satu </a:t>
            </a:r>
            <a:r>
              <a:rPr lang="en-US" sz="2000" b="1" i="1" dirty="0" err="1">
                <a:solidFill>
                  <a:srgbClr val="F790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Dekade</a:t>
            </a:r>
            <a:endParaRPr lang="id-ID" sz="2000" dirty="0">
              <a:solidFill>
                <a:srgbClr val="F790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B1FA1E7-C570-1D2C-C0C7-E9637A7F01A6}"/>
              </a:ext>
            </a:extLst>
          </p:cNvPr>
          <p:cNvSpPr/>
          <p:nvPr/>
        </p:nvSpPr>
        <p:spPr>
          <a:xfrm>
            <a:off x="368807" y="1955362"/>
            <a:ext cx="5560488" cy="389055"/>
          </a:xfrm>
          <a:prstGeom prst="rect">
            <a:avLst/>
          </a:prstGeom>
          <a:noFill/>
        </p:spPr>
        <p:txBody>
          <a:bodyPr wrap="square" lIns="91413" tIns="45707" rIns="91413" bIns="45707" anchor="t">
            <a:spAutoFit/>
          </a:bodyPr>
          <a:lstStyle>
            <a:defPPr>
              <a:defRPr lang="en-US"/>
            </a:defPPr>
            <a:lvl1pPr marL="0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088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175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263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351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438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525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8613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2701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5679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Dasar Hukum Sensus Ekonomi 2026 (SE2026):</a:t>
            </a:r>
            <a:endParaRPr kumimoji="0" lang="en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1" name="TextBox 64">
            <a:extLst>
              <a:ext uri="{FF2B5EF4-FFF2-40B4-BE49-F238E27FC236}">
                <a16:creationId xmlns:a16="http://schemas.microsoft.com/office/drawing/2014/main" id="{7E35A9F7-D2BE-DA96-3277-A6D9829EB9CF}"/>
              </a:ext>
            </a:extLst>
          </p:cNvPr>
          <p:cNvSpPr txBox="1"/>
          <p:nvPr/>
        </p:nvSpPr>
        <p:spPr>
          <a:xfrm>
            <a:off x="384175" y="3599026"/>
            <a:ext cx="5132475" cy="15968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088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175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263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351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438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525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8613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2701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03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6633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Sensus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diselenggarakan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sekurang-kurangnya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sekali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dalam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 10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tahun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4582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 oleh BPS,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meliputi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</a:p>
          <a:p>
            <a:pPr marL="285115" marR="0" lvl="0" indent="-285115" algn="just" defTabSz="91403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33"/>
              </a:buClr>
              <a:buSzPct val="120000"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Sensus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Penduduk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285115" marR="0" lvl="0" indent="-285115" algn="just" defTabSz="91403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33"/>
              </a:buClr>
              <a:buSzPct val="120000"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Sensus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Pertanian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4582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3" name="Rectangle: Rounded Corners 67">
            <a:extLst>
              <a:ext uri="{FF2B5EF4-FFF2-40B4-BE49-F238E27FC236}">
                <a16:creationId xmlns:a16="http://schemas.microsoft.com/office/drawing/2014/main" id="{6EC98A1A-4116-FB4A-6740-39889D84EE95}"/>
              </a:ext>
            </a:extLst>
          </p:cNvPr>
          <p:cNvSpPr/>
          <p:nvPr/>
        </p:nvSpPr>
        <p:spPr>
          <a:xfrm>
            <a:off x="323663" y="2541841"/>
            <a:ext cx="5570269" cy="588069"/>
          </a:xfrm>
          <a:prstGeom prst="roundRect">
            <a:avLst>
              <a:gd name="adj" fmla="val 50000"/>
            </a:avLst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088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175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263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351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438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525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8613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2701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849">
              <a:defRPr/>
            </a:pP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UU No. 16 </a:t>
            </a:r>
            <a:r>
              <a:rPr kumimoji="0" lang="en-ID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Tahun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1997 </a:t>
            </a:r>
            <a:r>
              <a:rPr kumimoji="0" lang="en-ID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tentang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ID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Statistik</a:t>
            </a:r>
            <a:endParaRPr kumimoji="0" lang="en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5" name="TextBox 70">
            <a:extLst>
              <a:ext uri="{FF2B5EF4-FFF2-40B4-BE49-F238E27FC236}">
                <a16:creationId xmlns:a16="http://schemas.microsoft.com/office/drawing/2014/main" id="{C0D1E97C-18F3-9745-7569-062BE012140D}"/>
              </a:ext>
            </a:extLst>
          </p:cNvPr>
          <p:cNvSpPr txBox="1"/>
          <p:nvPr/>
        </p:nvSpPr>
        <p:spPr>
          <a:xfrm>
            <a:off x="2716898" y="4533074"/>
            <a:ext cx="2346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088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175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263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351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438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525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8613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2701" algn="l" defTabSz="1088175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578" marR="0" lvl="0" indent="-285578" algn="just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33"/>
              </a:buClr>
              <a:buSzPct val="120000"/>
              <a:buFontTx/>
              <a:buBlip>
                <a:blip r:embed="rId4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79039"/>
                </a:highligh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Sensus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79039"/>
                </a:highligh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79039"/>
                </a:highligh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Ekonomi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79039"/>
              </a:highligh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6" name="object 28">
            <a:extLst>
              <a:ext uri="{FF2B5EF4-FFF2-40B4-BE49-F238E27FC236}">
                <a16:creationId xmlns:a16="http://schemas.microsoft.com/office/drawing/2014/main" id="{AEBD001C-1D3A-0CA0-E2D5-127A851DF783}"/>
              </a:ext>
            </a:extLst>
          </p:cNvPr>
          <p:cNvGrpSpPr/>
          <p:nvPr/>
        </p:nvGrpSpPr>
        <p:grpSpPr>
          <a:xfrm>
            <a:off x="10146113" y="309435"/>
            <a:ext cx="1496950" cy="538503"/>
            <a:chOff x="7253213" y="194898"/>
            <a:chExt cx="1121410" cy="417195"/>
          </a:xfrm>
        </p:grpSpPr>
        <p:pic>
          <p:nvPicPr>
            <p:cNvPr id="47" name="object 29">
              <a:extLst>
                <a:ext uri="{FF2B5EF4-FFF2-40B4-BE49-F238E27FC236}">
                  <a16:creationId xmlns:a16="http://schemas.microsoft.com/office/drawing/2014/main" id="{1CAC7CE3-5357-184F-9A0F-1BD6B11A60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3745" y="233834"/>
              <a:ext cx="500401" cy="307276"/>
            </a:xfrm>
            <a:prstGeom prst="rect">
              <a:avLst/>
            </a:prstGeom>
          </p:spPr>
        </p:pic>
        <p:pic>
          <p:nvPicPr>
            <p:cNvPr id="48" name="object 30">
              <a:extLst>
                <a:ext uri="{FF2B5EF4-FFF2-40B4-BE49-F238E27FC236}">
                  <a16:creationId xmlns:a16="http://schemas.microsoft.com/office/drawing/2014/main" id="{F0A8124F-1F6C-1C9F-7990-F263AB0EB3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3213" y="194898"/>
              <a:ext cx="555800" cy="416577"/>
            </a:xfrm>
            <a:prstGeom prst="rect">
              <a:avLst/>
            </a:prstGeom>
          </p:spPr>
        </p:pic>
      </p:grpSp>
      <p:grpSp>
        <p:nvGrpSpPr>
          <p:cNvPr id="84" name="object 48">
            <a:extLst>
              <a:ext uri="{FF2B5EF4-FFF2-40B4-BE49-F238E27FC236}">
                <a16:creationId xmlns:a16="http://schemas.microsoft.com/office/drawing/2014/main" id="{93AA18E3-91D1-74B0-E415-00EEE5793F03}"/>
              </a:ext>
            </a:extLst>
          </p:cNvPr>
          <p:cNvGrpSpPr/>
          <p:nvPr/>
        </p:nvGrpSpPr>
        <p:grpSpPr>
          <a:xfrm>
            <a:off x="6568631" y="1359217"/>
            <a:ext cx="5647758" cy="4966269"/>
            <a:chOff x="7217664" y="1144524"/>
            <a:chExt cx="4975860" cy="5120640"/>
          </a:xfrm>
        </p:grpSpPr>
        <p:sp>
          <p:nvSpPr>
            <p:cNvPr id="85" name="object 49">
              <a:extLst>
                <a:ext uri="{FF2B5EF4-FFF2-40B4-BE49-F238E27FC236}">
                  <a16:creationId xmlns:a16="http://schemas.microsoft.com/office/drawing/2014/main" id="{3BF3ABC8-0538-A08B-3412-EF4D99E43CFF}"/>
                </a:ext>
              </a:extLst>
            </p:cNvPr>
            <p:cNvSpPr/>
            <p:nvPr/>
          </p:nvSpPr>
          <p:spPr>
            <a:xfrm>
              <a:off x="7217664" y="1232916"/>
              <a:ext cx="4975860" cy="5032375"/>
            </a:xfrm>
            <a:custGeom>
              <a:avLst/>
              <a:gdLst/>
              <a:ahLst/>
              <a:cxnLst/>
              <a:rect l="l" t="t" r="r" b="b"/>
              <a:pathLst>
                <a:path w="4975859" h="5032375">
                  <a:moveTo>
                    <a:pt x="4975859" y="0"/>
                  </a:moveTo>
                  <a:lnTo>
                    <a:pt x="421639" y="0"/>
                  </a:lnTo>
                  <a:lnTo>
                    <a:pt x="372458" y="2835"/>
                  </a:lnTo>
                  <a:lnTo>
                    <a:pt x="324945" y="11133"/>
                  </a:lnTo>
                  <a:lnTo>
                    <a:pt x="279417" y="24575"/>
                  </a:lnTo>
                  <a:lnTo>
                    <a:pt x="236190" y="42846"/>
                  </a:lnTo>
                  <a:lnTo>
                    <a:pt x="195580" y="65631"/>
                  </a:lnTo>
                  <a:lnTo>
                    <a:pt x="157903" y="92612"/>
                  </a:lnTo>
                  <a:lnTo>
                    <a:pt x="123475" y="123475"/>
                  </a:lnTo>
                  <a:lnTo>
                    <a:pt x="92612" y="157903"/>
                  </a:lnTo>
                  <a:lnTo>
                    <a:pt x="65631" y="195580"/>
                  </a:lnTo>
                  <a:lnTo>
                    <a:pt x="42846" y="236190"/>
                  </a:lnTo>
                  <a:lnTo>
                    <a:pt x="24575" y="279417"/>
                  </a:lnTo>
                  <a:lnTo>
                    <a:pt x="11133" y="324945"/>
                  </a:lnTo>
                  <a:lnTo>
                    <a:pt x="2835" y="372458"/>
                  </a:lnTo>
                  <a:lnTo>
                    <a:pt x="0" y="421639"/>
                  </a:lnTo>
                  <a:lnTo>
                    <a:pt x="0" y="4610646"/>
                  </a:lnTo>
                  <a:lnTo>
                    <a:pt x="2835" y="4659813"/>
                  </a:lnTo>
                  <a:lnTo>
                    <a:pt x="11133" y="4707314"/>
                  </a:lnTo>
                  <a:lnTo>
                    <a:pt x="24575" y="4752834"/>
                  </a:lnTo>
                  <a:lnTo>
                    <a:pt x="42846" y="4796054"/>
                  </a:lnTo>
                  <a:lnTo>
                    <a:pt x="65631" y="4836660"/>
                  </a:lnTo>
                  <a:lnTo>
                    <a:pt x="92612" y="4874335"/>
                  </a:lnTo>
                  <a:lnTo>
                    <a:pt x="123475" y="4908762"/>
                  </a:lnTo>
                  <a:lnTo>
                    <a:pt x="157903" y="4939626"/>
                  </a:lnTo>
                  <a:lnTo>
                    <a:pt x="195580" y="4966609"/>
                  </a:lnTo>
                  <a:lnTo>
                    <a:pt x="236190" y="4989395"/>
                  </a:lnTo>
                  <a:lnTo>
                    <a:pt x="279417" y="5007668"/>
                  </a:lnTo>
                  <a:lnTo>
                    <a:pt x="324945" y="5021113"/>
                  </a:lnTo>
                  <a:lnTo>
                    <a:pt x="372458" y="5029411"/>
                  </a:lnTo>
                  <a:lnTo>
                    <a:pt x="421639" y="5032248"/>
                  </a:lnTo>
                  <a:lnTo>
                    <a:pt x="4975859" y="5032248"/>
                  </a:lnTo>
                  <a:lnTo>
                    <a:pt x="4975859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6" name="object 50">
              <a:extLst>
                <a:ext uri="{FF2B5EF4-FFF2-40B4-BE49-F238E27FC236}">
                  <a16:creationId xmlns:a16="http://schemas.microsoft.com/office/drawing/2014/main" id="{9EBF63C4-5FF8-947A-6394-F02D147EB71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5512" y="1144524"/>
              <a:ext cx="914400" cy="914400"/>
            </a:xfrm>
            <a:prstGeom prst="rect">
              <a:avLst/>
            </a:prstGeom>
          </p:spPr>
        </p:pic>
      </p:grpSp>
      <p:sp>
        <p:nvSpPr>
          <p:cNvPr id="88" name="object 52">
            <a:extLst>
              <a:ext uri="{FF2B5EF4-FFF2-40B4-BE49-F238E27FC236}">
                <a16:creationId xmlns:a16="http://schemas.microsoft.com/office/drawing/2014/main" id="{2041CA44-110C-CD43-05C4-8D84E3B98A64}"/>
              </a:ext>
            </a:extLst>
          </p:cNvPr>
          <p:cNvSpPr txBox="1"/>
          <p:nvPr/>
        </p:nvSpPr>
        <p:spPr>
          <a:xfrm>
            <a:off x="7955922" y="1714002"/>
            <a:ext cx="3863848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0" cap="none" spc="7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TUJUAN</a:t>
            </a:r>
          </a:p>
          <a:p>
            <a:pPr marL="12700" marR="0" lvl="0" indent="0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0" cap="none" spc="7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lang="id-ID" sz="2200" b="1" i="0" u="none" strike="noStrike" kern="0" cap="none" spc="-175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id-ID" sz="2200" b="1" i="0" u="none" strike="noStrike" kern="0" cap="none" spc="65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lang="id-ID" sz="2200" b="1" i="0" u="none" strike="noStrike" kern="0" cap="none" spc="-165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id-ID" sz="2200" b="1" i="0" u="none" strike="noStrike" kern="0" cap="none" spc="55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lang="id-ID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89" name="object 53">
            <a:extLst>
              <a:ext uri="{FF2B5EF4-FFF2-40B4-BE49-F238E27FC236}">
                <a16:creationId xmlns:a16="http://schemas.microsoft.com/office/drawing/2014/main" id="{B27F8145-0966-4A2F-37B0-C9E52A9B663E}"/>
              </a:ext>
            </a:extLst>
          </p:cNvPr>
          <p:cNvSpPr txBox="1"/>
          <p:nvPr/>
        </p:nvSpPr>
        <p:spPr>
          <a:xfrm>
            <a:off x="6784989" y="2685174"/>
            <a:ext cx="521504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lvl="0" indent="516255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Menyediakan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data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dasar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seluruh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kegiatan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,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1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kecuali</a:t>
            </a:r>
            <a:r>
              <a:rPr kumimoji="0" sz="1600" b="0" i="1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lapangan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usaha</a:t>
            </a:r>
            <a:r>
              <a:rPr kumimoji="0" sz="16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A,</a:t>
            </a:r>
            <a:r>
              <a:rPr kumimoji="0" sz="16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P,</a:t>
            </a:r>
            <a:r>
              <a:rPr kumimoji="0" sz="1600" b="1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U</a:t>
            </a:r>
            <a:r>
              <a:rPr kumimoji="0" sz="1600" b="1" i="0" u="none" strike="noStrike" kern="0" cap="none" spc="-104" normalizeH="0" baseline="2645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**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,</a:t>
            </a:r>
            <a:r>
              <a:rPr lang="en-US" sz="1600" kern="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sebagai</a:t>
            </a:r>
            <a:r>
              <a:rPr kumimoji="0" sz="16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landasan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bagi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penyusunan</a:t>
            </a:r>
            <a:r>
              <a:rPr kumimoji="0" sz="16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kebijakan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dan</a:t>
            </a:r>
            <a:r>
              <a:rPr kumimoji="0" sz="16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perencanaan</a:t>
            </a:r>
            <a:r>
              <a:rPr lang="en-US" sz="1600" kern="0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pembangunan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nasional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0" name="object 54">
            <a:extLst>
              <a:ext uri="{FF2B5EF4-FFF2-40B4-BE49-F238E27FC236}">
                <a16:creationId xmlns:a16="http://schemas.microsoft.com/office/drawing/2014/main" id="{6E82DFB1-494B-8771-611E-35B14A12C263}"/>
              </a:ext>
            </a:extLst>
          </p:cNvPr>
          <p:cNvSpPr/>
          <p:nvPr/>
        </p:nvSpPr>
        <p:spPr>
          <a:xfrm>
            <a:off x="6772377" y="3915296"/>
            <a:ext cx="388368" cy="1154241"/>
          </a:xfrm>
          <a:custGeom>
            <a:avLst/>
            <a:gdLst/>
            <a:ahLst/>
            <a:cxnLst/>
            <a:rect l="l" t="t" r="r" b="b"/>
            <a:pathLst>
              <a:path w="329565" h="1156970">
                <a:moveTo>
                  <a:pt x="323088" y="885952"/>
                </a:moveTo>
                <a:lnTo>
                  <a:pt x="318846" y="865009"/>
                </a:lnTo>
                <a:lnTo>
                  <a:pt x="307301" y="847890"/>
                </a:lnTo>
                <a:lnTo>
                  <a:pt x="290182" y="836345"/>
                </a:lnTo>
                <a:lnTo>
                  <a:pt x="269240" y="832104"/>
                </a:lnTo>
                <a:lnTo>
                  <a:pt x="53848" y="832104"/>
                </a:lnTo>
                <a:lnTo>
                  <a:pt x="32893" y="836345"/>
                </a:lnTo>
                <a:lnTo>
                  <a:pt x="15773" y="847890"/>
                </a:lnTo>
                <a:lnTo>
                  <a:pt x="4229" y="865009"/>
                </a:lnTo>
                <a:lnTo>
                  <a:pt x="0" y="885952"/>
                </a:lnTo>
                <a:lnTo>
                  <a:pt x="0" y="1102868"/>
                </a:lnTo>
                <a:lnTo>
                  <a:pt x="4229" y="1123823"/>
                </a:lnTo>
                <a:lnTo>
                  <a:pt x="15773" y="1140942"/>
                </a:lnTo>
                <a:lnTo>
                  <a:pt x="32893" y="1152486"/>
                </a:lnTo>
                <a:lnTo>
                  <a:pt x="53848" y="1156716"/>
                </a:lnTo>
                <a:lnTo>
                  <a:pt x="269240" y="1156716"/>
                </a:lnTo>
                <a:lnTo>
                  <a:pt x="290182" y="1152486"/>
                </a:lnTo>
                <a:lnTo>
                  <a:pt x="307301" y="1140942"/>
                </a:lnTo>
                <a:lnTo>
                  <a:pt x="318846" y="1123823"/>
                </a:lnTo>
                <a:lnTo>
                  <a:pt x="323088" y="1102868"/>
                </a:lnTo>
                <a:lnTo>
                  <a:pt x="323088" y="885952"/>
                </a:lnTo>
                <a:close/>
              </a:path>
              <a:path w="329565" h="1156970">
                <a:moveTo>
                  <a:pt x="329184" y="468376"/>
                </a:moveTo>
                <a:lnTo>
                  <a:pt x="324942" y="447433"/>
                </a:lnTo>
                <a:lnTo>
                  <a:pt x="313397" y="430314"/>
                </a:lnTo>
                <a:lnTo>
                  <a:pt x="296278" y="418769"/>
                </a:lnTo>
                <a:lnTo>
                  <a:pt x="275336" y="414528"/>
                </a:lnTo>
                <a:lnTo>
                  <a:pt x="59944" y="414528"/>
                </a:lnTo>
                <a:lnTo>
                  <a:pt x="38989" y="418769"/>
                </a:lnTo>
                <a:lnTo>
                  <a:pt x="21869" y="430314"/>
                </a:lnTo>
                <a:lnTo>
                  <a:pt x="10325" y="447433"/>
                </a:lnTo>
                <a:lnTo>
                  <a:pt x="6096" y="468376"/>
                </a:lnTo>
                <a:lnTo>
                  <a:pt x="6096" y="683768"/>
                </a:lnTo>
                <a:lnTo>
                  <a:pt x="10325" y="704723"/>
                </a:lnTo>
                <a:lnTo>
                  <a:pt x="21869" y="721842"/>
                </a:lnTo>
                <a:lnTo>
                  <a:pt x="38989" y="733386"/>
                </a:lnTo>
                <a:lnTo>
                  <a:pt x="59944" y="737616"/>
                </a:lnTo>
                <a:lnTo>
                  <a:pt x="275336" y="737616"/>
                </a:lnTo>
                <a:lnTo>
                  <a:pt x="296278" y="733386"/>
                </a:lnTo>
                <a:lnTo>
                  <a:pt x="313397" y="721842"/>
                </a:lnTo>
                <a:lnTo>
                  <a:pt x="324942" y="704723"/>
                </a:lnTo>
                <a:lnTo>
                  <a:pt x="329184" y="683768"/>
                </a:lnTo>
                <a:lnTo>
                  <a:pt x="329184" y="468376"/>
                </a:lnTo>
                <a:close/>
              </a:path>
              <a:path w="329565" h="1156970">
                <a:moveTo>
                  <a:pt x="329184" y="53848"/>
                </a:moveTo>
                <a:lnTo>
                  <a:pt x="324942" y="32905"/>
                </a:lnTo>
                <a:lnTo>
                  <a:pt x="313397" y="15786"/>
                </a:lnTo>
                <a:lnTo>
                  <a:pt x="296278" y="4241"/>
                </a:lnTo>
                <a:lnTo>
                  <a:pt x="275336" y="0"/>
                </a:lnTo>
                <a:lnTo>
                  <a:pt x="59944" y="0"/>
                </a:lnTo>
                <a:lnTo>
                  <a:pt x="38989" y="4241"/>
                </a:lnTo>
                <a:lnTo>
                  <a:pt x="21869" y="15786"/>
                </a:lnTo>
                <a:lnTo>
                  <a:pt x="10325" y="32905"/>
                </a:lnTo>
                <a:lnTo>
                  <a:pt x="6096" y="53848"/>
                </a:lnTo>
                <a:lnTo>
                  <a:pt x="6096" y="270764"/>
                </a:lnTo>
                <a:lnTo>
                  <a:pt x="10325" y="291719"/>
                </a:lnTo>
                <a:lnTo>
                  <a:pt x="21869" y="308838"/>
                </a:lnTo>
                <a:lnTo>
                  <a:pt x="38989" y="320382"/>
                </a:lnTo>
                <a:lnTo>
                  <a:pt x="59944" y="324612"/>
                </a:lnTo>
                <a:lnTo>
                  <a:pt x="275336" y="324612"/>
                </a:lnTo>
                <a:lnTo>
                  <a:pt x="296278" y="320382"/>
                </a:lnTo>
                <a:lnTo>
                  <a:pt x="313397" y="308838"/>
                </a:lnTo>
                <a:lnTo>
                  <a:pt x="324942" y="291719"/>
                </a:lnTo>
                <a:lnTo>
                  <a:pt x="329184" y="270764"/>
                </a:lnTo>
                <a:lnTo>
                  <a:pt x="329184" y="53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object 55">
            <a:extLst>
              <a:ext uri="{FF2B5EF4-FFF2-40B4-BE49-F238E27FC236}">
                <a16:creationId xmlns:a16="http://schemas.microsoft.com/office/drawing/2014/main" id="{B6F9DB7A-A633-B149-39C5-B945896CEB8E}"/>
              </a:ext>
            </a:extLst>
          </p:cNvPr>
          <p:cNvSpPr txBox="1"/>
          <p:nvPr/>
        </p:nvSpPr>
        <p:spPr>
          <a:xfrm>
            <a:off x="6653443" y="5314923"/>
            <a:ext cx="6322741" cy="821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**Keterangan: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39065" marR="0" lvl="0" indent="-660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4761"/>
              <a:buFont typeface="Arial MT"/>
              <a:buChar char="•"/>
              <a:tabLst>
                <a:tab pos="139065" algn="l"/>
              </a:tabLst>
              <a:defRPr/>
            </a:pPr>
            <a:r>
              <a:rPr kumimoji="0" sz="1050" b="0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A</a:t>
            </a:r>
            <a:r>
              <a:rPr kumimoji="0" sz="105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US" sz="105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Pertanian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,</a:t>
            </a:r>
            <a:r>
              <a:rPr kumimoji="0" sz="105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kehutanan,</a:t>
            </a:r>
            <a:r>
              <a:rPr kumimoji="0" sz="105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dan</a:t>
            </a:r>
            <a:r>
              <a:rPr kumimoji="0" sz="105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perikanan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39065" marR="0" lvl="0" indent="-660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4761"/>
              <a:buFont typeface="Arial MT"/>
              <a:buChar char="•"/>
              <a:tabLst>
                <a:tab pos="139065" algn="l"/>
              </a:tabLst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P: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Administrasi</a:t>
            </a:r>
            <a:r>
              <a:rPr kumimoji="0" sz="1050" b="0" i="0" u="none" strike="noStrike" kern="0" cap="none" spc="3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pemerintahan,</a:t>
            </a:r>
            <a:r>
              <a:rPr kumimoji="0" sz="1050" b="0" i="0" u="none" strike="noStrike" kern="0" cap="none" spc="3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pertahanan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,</a:t>
            </a:r>
            <a:r>
              <a:rPr lang="en-US" sz="1050" kern="0" spc="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dan</a:t>
            </a:r>
            <a:r>
              <a:rPr lang="en-US" sz="1050" kern="0" spc="3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jaminan</a:t>
            </a:r>
            <a:r>
              <a:rPr lang="en-US" sz="1050" kern="0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sosial</a:t>
            </a:r>
            <a:r>
              <a:rPr kumimoji="0" sz="105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wajib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39065" marR="5080" lvl="0" indent="-660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4761"/>
              <a:buFont typeface="Arial MT"/>
              <a:buChar char="•"/>
              <a:tabLst>
                <a:tab pos="140335" algn="l"/>
              </a:tabLst>
              <a:defRPr/>
            </a:pPr>
            <a:r>
              <a:rPr kumimoji="0" sz="105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U</a:t>
            </a:r>
            <a:r>
              <a:rPr kumimoji="0" sz="1050" b="0" i="0" u="none" strike="noStrike" kern="0" cap="none" spc="-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:</a:t>
            </a:r>
            <a:r>
              <a:rPr lang="en-US" sz="1050" kern="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Aktivitas</a:t>
            </a:r>
            <a:r>
              <a:rPr kumimoji="0" sz="105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rumah</a:t>
            </a:r>
            <a:r>
              <a:rPr kumimoji="0" sz="105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tangga</a:t>
            </a:r>
            <a:r>
              <a:rPr kumimoji="0" sz="105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sebagai</a:t>
            </a:r>
            <a:r>
              <a:rPr kumimoji="0" sz="105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pemberi</a:t>
            </a:r>
            <a:r>
              <a:rPr kumimoji="0" sz="10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kerja;</a:t>
            </a:r>
            <a:r>
              <a:rPr kumimoji="0" sz="105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aktivitas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yang</a:t>
            </a:r>
            <a:r>
              <a:rPr lang="en-US" sz="1050" kern="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menghasilkan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73025" marR="508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4761"/>
              <a:tabLst>
                <a:tab pos="140335" algn="l"/>
              </a:tabLst>
              <a:defRPr/>
            </a:pPr>
            <a:r>
              <a:rPr lang="en-US" sz="1050" kern="0" dirty="0">
                <a:solidFill>
                  <a:srgbClr val="FFFFFF"/>
                </a:solidFill>
                <a:latin typeface="Verdana"/>
                <a:cs typeface="Verdana"/>
              </a:rPr>
              <a:t>     </a:t>
            </a:r>
            <a:r>
              <a:rPr kumimoji="0" sz="105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barang</a:t>
            </a:r>
            <a:r>
              <a:rPr kumimoji="0" sz="105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jasa</a:t>
            </a:r>
            <a:r>
              <a:rPr kumimoji="0" sz="105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oleh</a:t>
            </a:r>
            <a:r>
              <a:rPr kumimoji="0" sz="105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rumah</a:t>
            </a:r>
            <a:r>
              <a:rPr kumimoji="0" sz="105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tangga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2" name="object 56">
            <a:extLst>
              <a:ext uri="{FF2B5EF4-FFF2-40B4-BE49-F238E27FC236}">
                <a16:creationId xmlns:a16="http://schemas.microsoft.com/office/drawing/2014/main" id="{0C16E1DB-B7E1-89E9-2E20-EC168E32146E}"/>
              </a:ext>
            </a:extLst>
          </p:cNvPr>
          <p:cNvSpPr txBox="1"/>
          <p:nvPr/>
        </p:nvSpPr>
        <p:spPr>
          <a:xfrm>
            <a:off x="7234571" y="3901075"/>
            <a:ext cx="5236525" cy="31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lr>
                <a:srgbClr val="673012"/>
              </a:buClr>
              <a:buSzPct val="114285"/>
              <a:tabLst>
                <a:tab pos="442595" algn="l"/>
              </a:tabLst>
              <a:defRPr/>
            </a:pPr>
            <a:r>
              <a:rPr kumimoji="0" lang="id-ID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Menyediakan</a:t>
            </a:r>
            <a:r>
              <a:rPr kumimoji="0" sz="160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sz="16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informasi</a:t>
            </a:r>
            <a:r>
              <a:rPr kumimoji="0" sz="160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sz="160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struktur</a:t>
            </a:r>
            <a:r>
              <a:rPr kumimoji="0" sz="160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sz="160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ekonomi</a:t>
            </a:r>
            <a:endParaRPr kumimoji="0" lang="en-US" sz="160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Kotak Teks 95">
            <a:extLst>
              <a:ext uri="{FF2B5EF4-FFF2-40B4-BE49-F238E27FC236}">
                <a16:creationId xmlns:a16="http://schemas.microsoft.com/office/drawing/2014/main" id="{5EC786EA-7F0C-0464-100E-5C990E3A6E83}"/>
              </a:ext>
            </a:extLst>
          </p:cNvPr>
          <p:cNvSpPr txBox="1"/>
          <p:nvPr/>
        </p:nvSpPr>
        <p:spPr>
          <a:xfrm>
            <a:off x="6810444" y="3914508"/>
            <a:ext cx="264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id-ID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Kotak Teks 96">
            <a:extLst>
              <a:ext uri="{FF2B5EF4-FFF2-40B4-BE49-F238E27FC236}">
                <a16:creationId xmlns:a16="http://schemas.microsoft.com/office/drawing/2014/main" id="{7F63FB30-7F26-C4A7-8667-E72C30A6B2E0}"/>
              </a:ext>
            </a:extLst>
          </p:cNvPr>
          <p:cNvSpPr txBox="1"/>
          <p:nvPr/>
        </p:nvSpPr>
        <p:spPr>
          <a:xfrm>
            <a:off x="6812775" y="4305852"/>
            <a:ext cx="264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id-ID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Kotak Teks 97">
            <a:extLst>
              <a:ext uri="{FF2B5EF4-FFF2-40B4-BE49-F238E27FC236}">
                <a16:creationId xmlns:a16="http://schemas.microsoft.com/office/drawing/2014/main" id="{2B60FD10-1C68-E020-DF96-60E5791CFE0F}"/>
              </a:ext>
            </a:extLst>
          </p:cNvPr>
          <p:cNvSpPr txBox="1"/>
          <p:nvPr/>
        </p:nvSpPr>
        <p:spPr>
          <a:xfrm>
            <a:off x="6812337" y="4733881"/>
            <a:ext cx="264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id-ID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9" name="object 13">
            <a:extLst>
              <a:ext uri="{FF2B5EF4-FFF2-40B4-BE49-F238E27FC236}">
                <a16:creationId xmlns:a16="http://schemas.microsoft.com/office/drawing/2014/main" id="{E039838A-8145-CF1D-2BD4-7950F47CFEBB}"/>
              </a:ext>
            </a:extLst>
          </p:cNvPr>
          <p:cNvSpPr/>
          <p:nvPr/>
        </p:nvSpPr>
        <p:spPr>
          <a:xfrm>
            <a:off x="186484" y="1444944"/>
            <a:ext cx="6020577" cy="4600193"/>
          </a:xfrm>
          <a:custGeom>
            <a:avLst/>
            <a:gdLst/>
            <a:ahLst/>
            <a:cxnLst/>
            <a:rect l="l" t="t" r="r" b="b"/>
            <a:pathLst>
              <a:path w="6832600" h="2255520">
                <a:moveTo>
                  <a:pt x="0" y="169037"/>
                </a:moveTo>
                <a:lnTo>
                  <a:pt x="6039" y="124104"/>
                </a:lnTo>
                <a:lnTo>
                  <a:pt x="23081" y="83725"/>
                </a:lnTo>
                <a:lnTo>
                  <a:pt x="49515" y="49514"/>
                </a:lnTo>
                <a:lnTo>
                  <a:pt x="83729" y="23081"/>
                </a:lnTo>
                <a:lnTo>
                  <a:pt x="124111" y="6038"/>
                </a:lnTo>
                <a:lnTo>
                  <a:pt x="169049" y="0"/>
                </a:lnTo>
                <a:lnTo>
                  <a:pt x="6663055" y="0"/>
                </a:lnTo>
                <a:lnTo>
                  <a:pt x="6707987" y="6038"/>
                </a:lnTo>
                <a:lnTo>
                  <a:pt x="6748366" y="23081"/>
                </a:lnTo>
                <a:lnTo>
                  <a:pt x="6782577" y="49514"/>
                </a:lnTo>
                <a:lnTo>
                  <a:pt x="6809010" y="83725"/>
                </a:lnTo>
                <a:lnTo>
                  <a:pt x="6826053" y="124104"/>
                </a:lnTo>
                <a:lnTo>
                  <a:pt x="6832092" y="169037"/>
                </a:lnTo>
                <a:lnTo>
                  <a:pt x="6832092" y="2086482"/>
                </a:lnTo>
                <a:lnTo>
                  <a:pt x="6826053" y="2131415"/>
                </a:lnTo>
                <a:lnTo>
                  <a:pt x="6809010" y="2171794"/>
                </a:lnTo>
                <a:lnTo>
                  <a:pt x="6782577" y="2206005"/>
                </a:lnTo>
                <a:lnTo>
                  <a:pt x="6748366" y="2232438"/>
                </a:lnTo>
                <a:lnTo>
                  <a:pt x="6707987" y="2249481"/>
                </a:lnTo>
                <a:lnTo>
                  <a:pt x="6663055" y="2255519"/>
                </a:lnTo>
                <a:lnTo>
                  <a:pt x="169049" y="2255519"/>
                </a:lnTo>
                <a:lnTo>
                  <a:pt x="124111" y="2249481"/>
                </a:lnTo>
                <a:lnTo>
                  <a:pt x="83729" y="2232438"/>
                </a:lnTo>
                <a:lnTo>
                  <a:pt x="49515" y="2206005"/>
                </a:lnTo>
                <a:lnTo>
                  <a:pt x="23081" y="2171794"/>
                </a:lnTo>
                <a:lnTo>
                  <a:pt x="6039" y="2131415"/>
                </a:lnTo>
                <a:lnTo>
                  <a:pt x="0" y="2086482"/>
                </a:lnTo>
                <a:lnTo>
                  <a:pt x="0" y="169037"/>
                </a:lnTo>
                <a:close/>
              </a:path>
            </a:pathLst>
          </a:custGeom>
          <a:ln w="28955">
            <a:solidFill>
              <a:srgbClr val="F7903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2F048E26-DC01-6108-EA15-D4F8975231CD}"/>
              </a:ext>
            </a:extLst>
          </p:cNvPr>
          <p:cNvSpPr/>
          <p:nvPr/>
        </p:nvSpPr>
        <p:spPr>
          <a:xfrm>
            <a:off x="4376468" y="4929271"/>
            <a:ext cx="1701014" cy="1297415"/>
          </a:xfrm>
          <a:custGeom>
            <a:avLst/>
            <a:gdLst/>
            <a:ahLst/>
            <a:cxnLst/>
            <a:rect l="l" t="t" r="r" b="b"/>
            <a:pathLst>
              <a:path w="2709476" h="2194676">
                <a:moveTo>
                  <a:pt x="0" y="0"/>
                </a:moveTo>
                <a:lnTo>
                  <a:pt x="2709476" y="0"/>
                </a:lnTo>
                <a:lnTo>
                  <a:pt x="2709476" y="2194676"/>
                </a:lnTo>
                <a:lnTo>
                  <a:pt x="0" y="21946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d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064F1-552F-2072-D696-00C22715B8D7}"/>
              </a:ext>
            </a:extLst>
          </p:cNvPr>
          <p:cNvSpPr txBox="1"/>
          <p:nvPr/>
        </p:nvSpPr>
        <p:spPr>
          <a:xfrm>
            <a:off x="7155617" y="4220954"/>
            <a:ext cx="6743700" cy="411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73012"/>
              </a:buClr>
              <a:buSzPct val="114285"/>
              <a:tabLst>
                <a:tab pos="442595" algn="l"/>
              </a:tabLst>
              <a:defRPr/>
            </a:pPr>
            <a:r>
              <a:rPr kumimoji="0" lang="en-US" sz="160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Menyediakan</a:t>
            </a:r>
            <a:r>
              <a:rPr lang="en-US" sz="16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lang="en-US" sz="160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informasi</a:t>
            </a:r>
            <a:r>
              <a:rPr lang="en-US" sz="16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lang="en-US" sz="160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karakteristik</a:t>
            </a:r>
            <a:r>
              <a:rPr kumimoji="0" lang="en-US" sz="16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lang="en-US" sz="160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usaha</a:t>
            </a:r>
            <a:endParaRPr kumimoji="0" lang="en-US" sz="160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D3862-0001-D079-80DD-686EB57E90E1}"/>
              </a:ext>
            </a:extLst>
          </p:cNvPr>
          <p:cNvSpPr txBox="1"/>
          <p:nvPr/>
        </p:nvSpPr>
        <p:spPr>
          <a:xfrm>
            <a:off x="7160745" y="4680103"/>
            <a:ext cx="4942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73012"/>
              </a:buClr>
              <a:buSzPct val="114285"/>
              <a:tabLst>
                <a:tab pos="442595" algn="l"/>
              </a:tabLst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Menyediakan</a:t>
            </a:r>
            <a:r>
              <a:rPr kumimoji="0" lang="en-US" sz="1600" i="0" u="none" strike="noStrike" kern="0" cap="none" spc="2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informasi</a:t>
            </a:r>
            <a:r>
              <a:rPr kumimoji="0" lang="en-US" sz="1600" i="0" u="none" strike="noStrike" kern="0" cap="none" spc="2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ekonomi</a:t>
            </a:r>
            <a:r>
              <a:rPr kumimoji="0" lang="en-US" sz="1600" i="0" u="none" strike="noStrike" kern="0" cap="none" spc="2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US" sz="16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digital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dan</a:t>
            </a:r>
            <a:r>
              <a:rPr kumimoji="0" lang="en-US" sz="160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ekonomi</a:t>
            </a:r>
            <a:r>
              <a:rPr kumimoji="0" lang="en-US" sz="160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US" sz="160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lingkungan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522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ersegi Panjang: Sudut Lengkung 85">
            <a:extLst>
              <a:ext uri="{FF2B5EF4-FFF2-40B4-BE49-F238E27FC236}">
                <a16:creationId xmlns:a16="http://schemas.microsoft.com/office/drawing/2014/main" id="{B039443F-E8F7-2A51-BC4B-081909B5F67E}"/>
              </a:ext>
            </a:extLst>
          </p:cNvPr>
          <p:cNvSpPr/>
          <p:nvPr/>
        </p:nvSpPr>
        <p:spPr>
          <a:xfrm>
            <a:off x="7978655" y="4521658"/>
            <a:ext cx="3331392" cy="735330"/>
          </a:xfrm>
          <a:prstGeom prst="roundRect">
            <a:avLst/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1</a:t>
            </a:r>
            <a:r>
              <a:rPr lang="fi-FI" sz="1800" b="1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fi-FI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Mei</a:t>
            </a:r>
            <a:r>
              <a:rPr lang="fi-FI" sz="1800" b="1" spc="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fi-FI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-</a:t>
            </a:r>
            <a:r>
              <a:rPr lang="fi-FI" sz="1800" b="1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fi-FI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31</a:t>
            </a:r>
            <a:r>
              <a:rPr lang="fi-FI" sz="1800" b="1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fi-FI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Juli</a:t>
            </a:r>
            <a:r>
              <a:rPr lang="fi-FI" sz="1800" b="1" spc="-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fi-FI" sz="1800" b="1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2026</a:t>
            </a:r>
            <a:endParaRPr lang="fi-FI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0098" y="-102062"/>
            <a:ext cx="4441900" cy="1860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6031" y="6361176"/>
            <a:ext cx="11681460" cy="376555"/>
            <a:chOff x="256031" y="6361176"/>
            <a:chExt cx="11681460" cy="376555"/>
          </a:xfrm>
        </p:grpSpPr>
        <p:sp>
          <p:nvSpPr>
            <p:cNvPr id="4" name="object 4"/>
            <p:cNvSpPr/>
            <p:nvPr/>
          </p:nvSpPr>
          <p:spPr>
            <a:xfrm>
              <a:off x="11256263" y="6371844"/>
              <a:ext cx="666115" cy="365760"/>
            </a:xfrm>
            <a:custGeom>
              <a:avLst/>
              <a:gdLst/>
              <a:ahLst/>
              <a:cxnLst/>
              <a:rect l="l" t="t" r="r" b="b"/>
              <a:pathLst>
                <a:path w="666115" h="365759">
                  <a:moveTo>
                    <a:pt x="665987" y="0"/>
                  </a:moveTo>
                  <a:lnTo>
                    <a:pt x="0" y="0"/>
                  </a:lnTo>
                  <a:lnTo>
                    <a:pt x="0" y="233591"/>
                  </a:lnTo>
                  <a:lnTo>
                    <a:pt x="6739" y="275368"/>
                  </a:lnTo>
                  <a:lnTo>
                    <a:pt x="25505" y="311650"/>
                  </a:lnTo>
                  <a:lnTo>
                    <a:pt x="54123" y="340260"/>
                  </a:lnTo>
                  <a:lnTo>
                    <a:pt x="90415" y="359022"/>
                  </a:lnTo>
                  <a:lnTo>
                    <a:pt x="132206" y="365759"/>
                  </a:lnTo>
                  <a:lnTo>
                    <a:pt x="665987" y="365759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70509" y="6375654"/>
              <a:ext cx="11652885" cy="15875"/>
            </a:xfrm>
            <a:custGeom>
              <a:avLst/>
              <a:gdLst/>
              <a:ahLst/>
              <a:cxnLst/>
              <a:rect l="l" t="t" r="r" b="b"/>
              <a:pathLst>
                <a:path w="11652885" h="15875">
                  <a:moveTo>
                    <a:pt x="0" y="15405"/>
                  </a:moveTo>
                  <a:lnTo>
                    <a:pt x="11652377" y="0"/>
                  </a:lnTo>
                </a:path>
              </a:pathLst>
            </a:custGeom>
            <a:ln w="28956">
              <a:solidFill>
                <a:srgbClr val="F790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5" y="6544056"/>
              <a:ext cx="105155" cy="106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651" y="6539484"/>
              <a:ext cx="105156" cy="10668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246888"/>
            <a:ext cx="2581910" cy="125095"/>
            <a:chOff x="0" y="246888"/>
            <a:chExt cx="2581910" cy="125095"/>
          </a:xfrm>
        </p:grpSpPr>
        <p:sp>
          <p:nvSpPr>
            <p:cNvPr id="9" name="object 9"/>
            <p:cNvSpPr/>
            <p:nvPr/>
          </p:nvSpPr>
          <p:spPr>
            <a:xfrm>
              <a:off x="768095" y="246888"/>
              <a:ext cx="1050290" cy="125095"/>
            </a:xfrm>
            <a:custGeom>
              <a:avLst/>
              <a:gdLst/>
              <a:ahLst/>
              <a:cxnLst/>
              <a:rect l="l" t="t" r="r" b="b"/>
              <a:pathLst>
                <a:path w="1050289" h="125095">
                  <a:moveTo>
                    <a:pt x="105003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050036" y="12496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592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818132" y="246888"/>
              <a:ext cx="763905" cy="125095"/>
            </a:xfrm>
            <a:custGeom>
              <a:avLst/>
              <a:gdLst/>
              <a:ahLst/>
              <a:cxnLst/>
              <a:rect l="l" t="t" r="r" b="b"/>
              <a:pathLst>
                <a:path w="763905" h="125095">
                  <a:moveTo>
                    <a:pt x="76352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3524" y="124968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FDBC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6888"/>
              <a:ext cx="768350" cy="125095"/>
            </a:xfrm>
            <a:custGeom>
              <a:avLst/>
              <a:gdLst/>
              <a:ahLst/>
              <a:cxnLst/>
              <a:rect l="l" t="t" r="r" b="b"/>
              <a:pathLst>
                <a:path w="768350" h="125095">
                  <a:moveTo>
                    <a:pt x="76809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8096" y="124968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6425" y="367741"/>
            <a:ext cx="87337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10"/>
              </a:lnSpc>
              <a:spcBef>
                <a:spcPts val="95"/>
              </a:spcBef>
            </a:pPr>
            <a:r>
              <a:rPr sz="2800" spc="-280" dirty="0">
                <a:solidFill>
                  <a:srgbClr val="F79039"/>
                </a:solidFill>
              </a:rPr>
              <a:t>SENSUS</a:t>
            </a:r>
            <a:r>
              <a:rPr sz="2800" spc="-355" dirty="0">
                <a:solidFill>
                  <a:srgbClr val="F79039"/>
                </a:solidFill>
              </a:rPr>
              <a:t> </a:t>
            </a:r>
            <a:r>
              <a:rPr sz="2800" spc="-350" dirty="0">
                <a:solidFill>
                  <a:srgbClr val="F79039"/>
                </a:solidFill>
              </a:rPr>
              <a:t>EKONOMI</a:t>
            </a:r>
            <a:r>
              <a:rPr sz="2800" spc="-330" dirty="0">
                <a:solidFill>
                  <a:srgbClr val="F79039"/>
                </a:solidFill>
              </a:rPr>
              <a:t> </a:t>
            </a:r>
            <a:r>
              <a:rPr sz="2800" spc="-20" dirty="0">
                <a:solidFill>
                  <a:srgbClr val="F79039"/>
                </a:solidFill>
              </a:rPr>
              <a:t>2026</a:t>
            </a:r>
          </a:p>
          <a:p>
            <a:pPr marL="12700">
              <a:lnSpc>
                <a:spcPts val="2370"/>
              </a:lnSpc>
            </a:pPr>
            <a:r>
              <a:rPr lang="en-US" sz="2100" b="1" i="1" spc="-50" dirty="0" err="1">
                <a:latin typeface="Arial"/>
                <a:cs typeface="Arial"/>
              </a:rPr>
              <a:t>Jadwal</a:t>
            </a:r>
            <a:r>
              <a:rPr lang="en-US" sz="2100" b="1" i="1" spc="-50" dirty="0">
                <a:latin typeface="Arial"/>
                <a:cs typeface="Arial"/>
              </a:rPr>
              <a:t> </a:t>
            </a:r>
            <a:r>
              <a:rPr lang="en-US" sz="2100" b="1" i="1" spc="-60" dirty="0" err="1">
                <a:latin typeface="Arial"/>
                <a:cs typeface="Arial"/>
              </a:rPr>
              <a:t>Pelaksanaan</a:t>
            </a:r>
            <a:r>
              <a:rPr lang="en-US" sz="2100" b="1" i="1" spc="-60" dirty="0">
                <a:latin typeface="Arial"/>
                <a:cs typeface="Arial"/>
              </a:rPr>
              <a:t> </a:t>
            </a:r>
            <a:r>
              <a:rPr lang="en-US" sz="2100" b="1" i="1" spc="-60" dirty="0" err="1">
                <a:solidFill>
                  <a:srgbClr val="F79039"/>
                </a:solidFill>
                <a:latin typeface="Arial"/>
                <a:cs typeface="Arial"/>
              </a:rPr>
              <a:t>Pendataan</a:t>
            </a:r>
            <a:r>
              <a:rPr lang="en-US" sz="2100" b="1" i="1" spc="-60" dirty="0">
                <a:solidFill>
                  <a:srgbClr val="F79039"/>
                </a:solidFill>
                <a:latin typeface="Arial"/>
                <a:cs typeface="Arial"/>
              </a:rPr>
              <a:t> </a:t>
            </a:r>
            <a:r>
              <a:rPr lang="en-US" sz="2100" b="1" i="1" spc="-60" dirty="0" err="1">
                <a:solidFill>
                  <a:srgbClr val="F79039"/>
                </a:solidFill>
                <a:latin typeface="Arial"/>
                <a:cs typeface="Arial"/>
              </a:rPr>
              <a:t>Lapangan</a:t>
            </a:r>
            <a:endParaRPr lang="id-ID"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6484" y="1621652"/>
            <a:ext cx="6927993" cy="3721703"/>
          </a:xfrm>
          <a:custGeom>
            <a:avLst/>
            <a:gdLst/>
            <a:ahLst/>
            <a:cxnLst/>
            <a:rect l="l" t="t" r="r" b="b"/>
            <a:pathLst>
              <a:path w="6832600" h="2255520">
                <a:moveTo>
                  <a:pt x="0" y="169037"/>
                </a:moveTo>
                <a:lnTo>
                  <a:pt x="6039" y="124104"/>
                </a:lnTo>
                <a:lnTo>
                  <a:pt x="23081" y="83725"/>
                </a:lnTo>
                <a:lnTo>
                  <a:pt x="49515" y="49514"/>
                </a:lnTo>
                <a:lnTo>
                  <a:pt x="83729" y="23081"/>
                </a:lnTo>
                <a:lnTo>
                  <a:pt x="124111" y="6038"/>
                </a:lnTo>
                <a:lnTo>
                  <a:pt x="169049" y="0"/>
                </a:lnTo>
                <a:lnTo>
                  <a:pt x="6663055" y="0"/>
                </a:lnTo>
                <a:lnTo>
                  <a:pt x="6707987" y="6038"/>
                </a:lnTo>
                <a:lnTo>
                  <a:pt x="6748366" y="23081"/>
                </a:lnTo>
                <a:lnTo>
                  <a:pt x="6782577" y="49514"/>
                </a:lnTo>
                <a:lnTo>
                  <a:pt x="6809010" y="83725"/>
                </a:lnTo>
                <a:lnTo>
                  <a:pt x="6826053" y="124104"/>
                </a:lnTo>
                <a:lnTo>
                  <a:pt x="6832092" y="169037"/>
                </a:lnTo>
                <a:lnTo>
                  <a:pt x="6832092" y="2086482"/>
                </a:lnTo>
                <a:lnTo>
                  <a:pt x="6826053" y="2131415"/>
                </a:lnTo>
                <a:lnTo>
                  <a:pt x="6809010" y="2171794"/>
                </a:lnTo>
                <a:lnTo>
                  <a:pt x="6782577" y="2206005"/>
                </a:lnTo>
                <a:lnTo>
                  <a:pt x="6748366" y="2232438"/>
                </a:lnTo>
                <a:lnTo>
                  <a:pt x="6707987" y="2249481"/>
                </a:lnTo>
                <a:lnTo>
                  <a:pt x="6663055" y="2255519"/>
                </a:lnTo>
                <a:lnTo>
                  <a:pt x="169049" y="2255519"/>
                </a:lnTo>
                <a:lnTo>
                  <a:pt x="124111" y="2249481"/>
                </a:lnTo>
                <a:lnTo>
                  <a:pt x="83729" y="2232438"/>
                </a:lnTo>
                <a:lnTo>
                  <a:pt x="49515" y="2206005"/>
                </a:lnTo>
                <a:lnTo>
                  <a:pt x="23081" y="2171794"/>
                </a:lnTo>
                <a:lnTo>
                  <a:pt x="6039" y="2131415"/>
                </a:lnTo>
                <a:lnTo>
                  <a:pt x="0" y="2086482"/>
                </a:lnTo>
                <a:lnTo>
                  <a:pt x="0" y="169037"/>
                </a:lnTo>
                <a:close/>
              </a:path>
            </a:pathLst>
          </a:custGeom>
          <a:ln w="28955">
            <a:solidFill>
              <a:srgbClr val="F7903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195" y="2123117"/>
            <a:ext cx="613016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SE2026</a:t>
            </a:r>
            <a:r>
              <a:rPr kumimoji="0" b="1" i="0" u="none" strike="noStrike" kern="0" cap="none" spc="6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merupakan</a:t>
            </a:r>
            <a:r>
              <a:rPr kumimoji="0" b="1" i="0" u="none" strike="noStrike" kern="0" cap="none" spc="10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b="1" i="0" u="none" strike="noStrike" kern="0" cap="none" spc="4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b="1" i="0" u="none" strike="noStrike" kern="0" cap="none" spc="4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yang</a:t>
            </a:r>
            <a:r>
              <a:rPr kumimoji="0" b="1" i="0" u="none" strike="noStrike" kern="0" cap="none" spc="8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b="1" i="0" u="none" strike="noStrike" kern="0" cap="none" spc="7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ke-</a:t>
            </a:r>
            <a:r>
              <a:rPr kumimoji="0" b="1" i="0" u="none" strike="noStrike" kern="0" cap="none" spc="-5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5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0509" y="2954486"/>
            <a:ext cx="5208905" cy="1166495"/>
            <a:chOff x="300736" y="1792097"/>
            <a:chExt cx="5208905" cy="1166495"/>
          </a:xfrm>
        </p:grpSpPr>
        <p:sp>
          <p:nvSpPr>
            <p:cNvPr id="16" name="object 16"/>
            <p:cNvSpPr/>
            <p:nvPr/>
          </p:nvSpPr>
          <p:spPr>
            <a:xfrm>
              <a:off x="300736" y="2739136"/>
              <a:ext cx="5208905" cy="127000"/>
            </a:xfrm>
            <a:custGeom>
              <a:avLst/>
              <a:gdLst/>
              <a:ahLst/>
              <a:cxnLst/>
              <a:rect l="l" t="t" r="r" b="b"/>
              <a:pathLst>
                <a:path w="5208905" h="127000">
                  <a:moveTo>
                    <a:pt x="63500" y="0"/>
                  </a:moveTo>
                  <a:lnTo>
                    <a:pt x="38785" y="4992"/>
                  </a:lnTo>
                  <a:lnTo>
                    <a:pt x="18600" y="18605"/>
                  </a:lnTo>
                  <a:lnTo>
                    <a:pt x="4990" y="38790"/>
                  </a:lnTo>
                  <a:lnTo>
                    <a:pt x="0" y="63500"/>
                  </a:lnTo>
                  <a:lnTo>
                    <a:pt x="4990" y="88209"/>
                  </a:lnTo>
                  <a:lnTo>
                    <a:pt x="18600" y="108394"/>
                  </a:lnTo>
                  <a:lnTo>
                    <a:pt x="38785" y="122007"/>
                  </a:lnTo>
                  <a:lnTo>
                    <a:pt x="63500" y="127000"/>
                  </a:lnTo>
                  <a:lnTo>
                    <a:pt x="88214" y="122007"/>
                  </a:lnTo>
                  <a:lnTo>
                    <a:pt x="108399" y="108394"/>
                  </a:lnTo>
                  <a:lnTo>
                    <a:pt x="122009" y="88209"/>
                  </a:lnTo>
                  <a:lnTo>
                    <a:pt x="125717" y="69850"/>
                  </a:lnTo>
                  <a:lnTo>
                    <a:pt x="63500" y="69850"/>
                  </a:lnTo>
                  <a:lnTo>
                    <a:pt x="63500" y="57150"/>
                  </a:lnTo>
                  <a:lnTo>
                    <a:pt x="125717" y="57150"/>
                  </a:lnTo>
                  <a:lnTo>
                    <a:pt x="122009" y="38790"/>
                  </a:lnTo>
                  <a:lnTo>
                    <a:pt x="108399" y="18605"/>
                  </a:lnTo>
                  <a:lnTo>
                    <a:pt x="88214" y="4992"/>
                  </a:lnTo>
                  <a:lnTo>
                    <a:pt x="63500" y="0"/>
                  </a:lnTo>
                  <a:close/>
                </a:path>
                <a:path w="5208905" h="127000">
                  <a:moveTo>
                    <a:pt x="114300" y="57150"/>
                  </a:moveTo>
                  <a:lnTo>
                    <a:pt x="63500" y="57150"/>
                  </a:lnTo>
                  <a:lnTo>
                    <a:pt x="63500" y="69850"/>
                  </a:lnTo>
                  <a:lnTo>
                    <a:pt x="114300" y="69850"/>
                  </a:lnTo>
                  <a:lnTo>
                    <a:pt x="114300" y="57150"/>
                  </a:lnTo>
                  <a:close/>
                </a:path>
                <a:path w="5208905" h="127000">
                  <a:moveTo>
                    <a:pt x="125717" y="57150"/>
                  </a:moveTo>
                  <a:lnTo>
                    <a:pt x="114300" y="57150"/>
                  </a:lnTo>
                  <a:lnTo>
                    <a:pt x="114300" y="69850"/>
                  </a:lnTo>
                  <a:lnTo>
                    <a:pt x="125717" y="69850"/>
                  </a:lnTo>
                  <a:lnTo>
                    <a:pt x="127000" y="63500"/>
                  </a:lnTo>
                  <a:lnTo>
                    <a:pt x="125717" y="57150"/>
                  </a:lnTo>
                  <a:close/>
                </a:path>
                <a:path w="5208905" h="127000">
                  <a:moveTo>
                    <a:pt x="203200" y="57150"/>
                  </a:moveTo>
                  <a:lnTo>
                    <a:pt x="152400" y="57150"/>
                  </a:lnTo>
                  <a:lnTo>
                    <a:pt x="152400" y="69850"/>
                  </a:lnTo>
                  <a:lnTo>
                    <a:pt x="203200" y="69850"/>
                  </a:lnTo>
                  <a:lnTo>
                    <a:pt x="203200" y="57150"/>
                  </a:lnTo>
                  <a:close/>
                </a:path>
                <a:path w="5208905" h="127000">
                  <a:moveTo>
                    <a:pt x="292100" y="57150"/>
                  </a:moveTo>
                  <a:lnTo>
                    <a:pt x="241300" y="57150"/>
                  </a:lnTo>
                  <a:lnTo>
                    <a:pt x="241300" y="69850"/>
                  </a:lnTo>
                  <a:lnTo>
                    <a:pt x="292100" y="69850"/>
                  </a:lnTo>
                  <a:lnTo>
                    <a:pt x="292100" y="57150"/>
                  </a:lnTo>
                  <a:close/>
                </a:path>
                <a:path w="5208905" h="127000">
                  <a:moveTo>
                    <a:pt x="381000" y="57150"/>
                  </a:moveTo>
                  <a:lnTo>
                    <a:pt x="330200" y="57150"/>
                  </a:lnTo>
                  <a:lnTo>
                    <a:pt x="330200" y="69850"/>
                  </a:lnTo>
                  <a:lnTo>
                    <a:pt x="381000" y="69850"/>
                  </a:lnTo>
                  <a:lnTo>
                    <a:pt x="381000" y="57150"/>
                  </a:lnTo>
                  <a:close/>
                </a:path>
                <a:path w="5208905" h="127000">
                  <a:moveTo>
                    <a:pt x="469900" y="57150"/>
                  </a:moveTo>
                  <a:lnTo>
                    <a:pt x="419100" y="57150"/>
                  </a:lnTo>
                  <a:lnTo>
                    <a:pt x="419100" y="69850"/>
                  </a:lnTo>
                  <a:lnTo>
                    <a:pt x="469900" y="69850"/>
                  </a:lnTo>
                  <a:lnTo>
                    <a:pt x="469900" y="57150"/>
                  </a:lnTo>
                  <a:close/>
                </a:path>
                <a:path w="5208905" h="127000">
                  <a:moveTo>
                    <a:pt x="558800" y="57150"/>
                  </a:moveTo>
                  <a:lnTo>
                    <a:pt x="508000" y="57150"/>
                  </a:lnTo>
                  <a:lnTo>
                    <a:pt x="508000" y="69850"/>
                  </a:lnTo>
                  <a:lnTo>
                    <a:pt x="558800" y="69850"/>
                  </a:lnTo>
                  <a:lnTo>
                    <a:pt x="558800" y="57150"/>
                  </a:lnTo>
                  <a:close/>
                </a:path>
                <a:path w="5208905" h="127000">
                  <a:moveTo>
                    <a:pt x="647700" y="57150"/>
                  </a:moveTo>
                  <a:lnTo>
                    <a:pt x="596900" y="57150"/>
                  </a:lnTo>
                  <a:lnTo>
                    <a:pt x="596900" y="69850"/>
                  </a:lnTo>
                  <a:lnTo>
                    <a:pt x="647700" y="69850"/>
                  </a:lnTo>
                  <a:lnTo>
                    <a:pt x="647700" y="57150"/>
                  </a:lnTo>
                  <a:close/>
                </a:path>
                <a:path w="5208905" h="127000">
                  <a:moveTo>
                    <a:pt x="736600" y="57150"/>
                  </a:moveTo>
                  <a:lnTo>
                    <a:pt x="685800" y="57150"/>
                  </a:lnTo>
                  <a:lnTo>
                    <a:pt x="685800" y="69850"/>
                  </a:lnTo>
                  <a:lnTo>
                    <a:pt x="736600" y="69850"/>
                  </a:lnTo>
                  <a:lnTo>
                    <a:pt x="736600" y="57150"/>
                  </a:lnTo>
                  <a:close/>
                </a:path>
                <a:path w="5208905" h="127000">
                  <a:moveTo>
                    <a:pt x="825500" y="57150"/>
                  </a:moveTo>
                  <a:lnTo>
                    <a:pt x="774700" y="57150"/>
                  </a:lnTo>
                  <a:lnTo>
                    <a:pt x="774700" y="69850"/>
                  </a:lnTo>
                  <a:lnTo>
                    <a:pt x="825500" y="69850"/>
                  </a:lnTo>
                  <a:lnTo>
                    <a:pt x="825500" y="57150"/>
                  </a:lnTo>
                  <a:close/>
                </a:path>
                <a:path w="5208905" h="127000">
                  <a:moveTo>
                    <a:pt x="914400" y="57150"/>
                  </a:moveTo>
                  <a:lnTo>
                    <a:pt x="863600" y="57150"/>
                  </a:lnTo>
                  <a:lnTo>
                    <a:pt x="863600" y="69850"/>
                  </a:lnTo>
                  <a:lnTo>
                    <a:pt x="914400" y="69850"/>
                  </a:lnTo>
                  <a:lnTo>
                    <a:pt x="914400" y="57150"/>
                  </a:lnTo>
                  <a:close/>
                </a:path>
                <a:path w="5208905" h="127000">
                  <a:moveTo>
                    <a:pt x="10033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03300" y="69850"/>
                  </a:lnTo>
                  <a:lnTo>
                    <a:pt x="1003300" y="57150"/>
                  </a:lnTo>
                  <a:close/>
                </a:path>
                <a:path w="5208905" h="127000">
                  <a:moveTo>
                    <a:pt x="1092200" y="57150"/>
                  </a:moveTo>
                  <a:lnTo>
                    <a:pt x="1041400" y="57150"/>
                  </a:lnTo>
                  <a:lnTo>
                    <a:pt x="1041400" y="69850"/>
                  </a:lnTo>
                  <a:lnTo>
                    <a:pt x="1092200" y="69850"/>
                  </a:lnTo>
                  <a:lnTo>
                    <a:pt x="1092200" y="57150"/>
                  </a:lnTo>
                  <a:close/>
                </a:path>
                <a:path w="5208905" h="127000">
                  <a:moveTo>
                    <a:pt x="1181100" y="57150"/>
                  </a:moveTo>
                  <a:lnTo>
                    <a:pt x="1130300" y="57150"/>
                  </a:lnTo>
                  <a:lnTo>
                    <a:pt x="1130300" y="69850"/>
                  </a:lnTo>
                  <a:lnTo>
                    <a:pt x="1181100" y="69850"/>
                  </a:lnTo>
                  <a:lnTo>
                    <a:pt x="1181100" y="57150"/>
                  </a:lnTo>
                  <a:close/>
                </a:path>
                <a:path w="5208905" h="127000">
                  <a:moveTo>
                    <a:pt x="1270000" y="57150"/>
                  </a:moveTo>
                  <a:lnTo>
                    <a:pt x="1219200" y="57150"/>
                  </a:lnTo>
                  <a:lnTo>
                    <a:pt x="1219200" y="69850"/>
                  </a:lnTo>
                  <a:lnTo>
                    <a:pt x="1270000" y="69850"/>
                  </a:lnTo>
                  <a:lnTo>
                    <a:pt x="1270000" y="57150"/>
                  </a:lnTo>
                  <a:close/>
                </a:path>
                <a:path w="5208905" h="127000">
                  <a:moveTo>
                    <a:pt x="1358900" y="57150"/>
                  </a:moveTo>
                  <a:lnTo>
                    <a:pt x="1308100" y="57150"/>
                  </a:lnTo>
                  <a:lnTo>
                    <a:pt x="1308100" y="69850"/>
                  </a:lnTo>
                  <a:lnTo>
                    <a:pt x="1358900" y="69850"/>
                  </a:lnTo>
                  <a:lnTo>
                    <a:pt x="1358900" y="57150"/>
                  </a:lnTo>
                  <a:close/>
                </a:path>
                <a:path w="5208905" h="127000">
                  <a:moveTo>
                    <a:pt x="1447800" y="57150"/>
                  </a:moveTo>
                  <a:lnTo>
                    <a:pt x="1397000" y="57150"/>
                  </a:lnTo>
                  <a:lnTo>
                    <a:pt x="1397000" y="69850"/>
                  </a:lnTo>
                  <a:lnTo>
                    <a:pt x="1447800" y="69850"/>
                  </a:lnTo>
                  <a:lnTo>
                    <a:pt x="1447800" y="57150"/>
                  </a:lnTo>
                  <a:close/>
                </a:path>
                <a:path w="5208905" h="127000">
                  <a:moveTo>
                    <a:pt x="1536700" y="57150"/>
                  </a:moveTo>
                  <a:lnTo>
                    <a:pt x="1485900" y="57150"/>
                  </a:lnTo>
                  <a:lnTo>
                    <a:pt x="1485900" y="69850"/>
                  </a:lnTo>
                  <a:lnTo>
                    <a:pt x="1536700" y="69850"/>
                  </a:lnTo>
                  <a:lnTo>
                    <a:pt x="1536700" y="57150"/>
                  </a:lnTo>
                  <a:close/>
                </a:path>
                <a:path w="5208905" h="127000">
                  <a:moveTo>
                    <a:pt x="1625600" y="57150"/>
                  </a:moveTo>
                  <a:lnTo>
                    <a:pt x="1574800" y="57150"/>
                  </a:lnTo>
                  <a:lnTo>
                    <a:pt x="1574800" y="69850"/>
                  </a:lnTo>
                  <a:lnTo>
                    <a:pt x="1625600" y="69850"/>
                  </a:lnTo>
                  <a:lnTo>
                    <a:pt x="1625600" y="57150"/>
                  </a:lnTo>
                  <a:close/>
                </a:path>
                <a:path w="5208905" h="127000">
                  <a:moveTo>
                    <a:pt x="1714500" y="57150"/>
                  </a:moveTo>
                  <a:lnTo>
                    <a:pt x="1663700" y="57150"/>
                  </a:lnTo>
                  <a:lnTo>
                    <a:pt x="1663700" y="69850"/>
                  </a:lnTo>
                  <a:lnTo>
                    <a:pt x="1714500" y="69850"/>
                  </a:lnTo>
                  <a:lnTo>
                    <a:pt x="1714500" y="57150"/>
                  </a:lnTo>
                  <a:close/>
                </a:path>
                <a:path w="5208905" h="127000">
                  <a:moveTo>
                    <a:pt x="1803400" y="57150"/>
                  </a:moveTo>
                  <a:lnTo>
                    <a:pt x="1752600" y="57150"/>
                  </a:lnTo>
                  <a:lnTo>
                    <a:pt x="1752600" y="69850"/>
                  </a:lnTo>
                  <a:lnTo>
                    <a:pt x="1803400" y="69850"/>
                  </a:lnTo>
                  <a:lnTo>
                    <a:pt x="1803400" y="57150"/>
                  </a:lnTo>
                  <a:close/>
                </a:path>
                <a:path w="5208905" h="127000">
                  <a:moveTo>
                    <a:pt x="1892300" y="57150"/>
                  </a:moveTo>
                  <a:lnTo>
                    <a:pt x="1841500" y="57150"/>
                  </a:lnTo>
                  <a:lnTo>
                    <a:pt x="1841500" y="69850"/>
                  </a:lnTo>
                  <a:lnTo>
                    <a:pt x="1892300" y="69850"/>
                  </a:lnTo>
                  <a:lnTo>
                    <a:pt x="1892300" y="57150"/>
                  </a:lnTo>
                  <a:close/>
                </a:path>
                <a:path w="5208905" h="127000">
                  <a:moveTo>
                    <a:pt x="1981200" y="57150"/>
                  </a:moveTo>
                  <a:lnTo>
                    <a:pt x="1930400" y="57150"/>
                  </a:lnTo>
                  <a:lnTo>
                    <a:pt x="1930400" y="69850"/>
                  </a:lnTo>
                  <a:lnTo>
                    <a:pt x="1981200" y="69850"/>
                  </a:lnTo>
                  <a:lnTo>
                    <a:pt x="1981200" y="57150"/>
                  </a:lnTo>
                  <a:close/>
                </a:path>
                <a:path w="5208905" h="127000">
                  <a:moveTo>
                    <a:pt x="20701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070100" y="69850"/>
                  </a:lnTo>
                  <a:lnTo>
                    <a:pt x="2070100" y="57150"/>
                  </a:lnTo>
                  <a:close/>
                </a:path>
                <a:path w="5208905" h="127000">
                  <a:moveTo>
                    <a:pt x="2159000" y="57150"/>
                  </a:moveTo>
                  <a:lnTo>
                    <a:pt x="2108200" y="57150"/>
                  </a:lnTo>
                  <a:lnTo>
                    <a:pt x="2108200" y="69850"/>
                  </a:lnTo>
                  <a:lnTo>
                    <a:pt x="2159000" y="69850"/>
                  </a:lnTo>
                  <a:lnTo>
                    <a:pt x="2159000" y="57150"/>
                  </a:lnTo>
                  <a:close/>
                </a:path>
                <a:path w="5208905" h="127000">
                  <a:moveTo>
                    <a:pt x="2247900" y="57150"/>
                  </a:moveTo>
                  <a:lnTo>
                    <a:pt x="2197100" y="57150"/>
                  </a:lnTo>
                  <a:lnTo>
                    <a:pt x="2197100" y="69850"/>
                  </a:lnTo>
                  <a:lnTo>
                    <a:pt x="2247900" y="69850"/>
                  </a:lnTo>
                  <a:lnTo>
                    <a:pt x="2247900" y="57150"/>
                  </a:lnTo>
                  <a:close/>
                </a:path>
                <a:path w="5208905" h="127000">
                  <a:moveTo>
                    <a:pt x="2336800" y="57150"/>
                  </a:moveTo>
                  <a:lnTo>
                    <a:pt x="2286000" y="57150"/>
                  </a:lnTo>
                  <a:lnTo>
                    <a:pt x="2286000" y="69850"/>
                  </a:lnTo>
                  <a:lnTo>
                    <a:pt x="2336800" y="69850"/>
                  </a:lnTo>
                  <a:lnTo>
                    <a:pt x="2336800" y="57150"/>
                  </a:lnTo>
                  <a:close/>
                </a:path>
                <a:path w="5208905" h="127000">
                  <a:moveTo>
                    <a:pt x="2425700" y="57150"/>
                  </a:moveTo>
                  <a:lnTo>
                    <a:pt x="2374900" y="57150"/>
                  </a:lnTo>
                  <a:lnTo>
                    <a:pt x="2374900" y="69850"/>
                  </a:lnTo>
                  <a:lnTo>
                    <a:pt x="2425700" y="69850"/>
                  </a:lnTo>
                  <a:lnTo>
                    <a:pt x="2425700" y="57150"/>
                  </a:lnTo>
                  <a:close/>
                </a:path>
                <a:path w="5208905" h="127000">
                  <a:moveTo>
                    <a:pt x="2514600" y="57150"/>
                  </a:moveTo>
                  <a:lnTo>
                    <a:pt x="2463800" y="57150"/>
                  </a:lnTo>
                  <a:lnTo>
                    <a:pt x="2463800" y="69850"/>
                  </a:lnTo>
                  <a:lnTo>
                    <a:pt x="2514600" y="69850"/>
                  </a:lnTo>
                  <a:lnTo>
                    <a:pt x="2514600" y="57150"/>
                  </a:lnTo>
                  <a:close/>
                </a:path>
                <a:path w="5208905" h="127000">
                  <a:moveTo>
                    <a:pt x="2603500" y="57150"/>
                  </a:moveTo>
                  <a:lnTo>
                    <a:pt x="2552700" y="57150"/>
                  </a:lnTo>
                  <a:lnTo>
                    <a:pt x="2552700" y="69850"/>
                  </a:lnTo>
                  <a:lnTo>
                    <a:pt x="2603500" y="69850"/>
                  </a:lnTo>
                  <a:lnTo>
                    <a:pt x="2603500" y="57150"/>
                  </a:lnTo>
                  <a:close/>
                </a:path>
                <a:path w="5208905" h="127000">
                  <a:moveTo>
                    <a:pt x="2692400" y="57150"/>
                  </a:moveTo>
                  <a:lnTo>
                    <a:pt x="2641600" y="57150"/>
                  </a:lnTo>
                  <a:lnTo>
                    <a:pt x="2641600" y="69850"/>
                  </a:lnTo>
                  <a:lnTo>
                    <a:pt x="2692400" y="69850"/>
                  </a:lnTo>
                  <a:lnTo>
                    <a:pt x="2692400" y="57150"/>
                  </a:lnTo>
                  <a:close/>
                </a:path>
                <a:path w="5208905" h="127000">
                  <a:moveTo>
                    <a:pt x="2781300" y="57150"/>
                  </a:moveTo>
                  <a:lnTo>
                    <a:pt x="2730500" y="57150"/>
                  </a:lnTo>
                  <a:lnTo>
                    <a:pt x="2730500" y="69850"/>
                  </a:lnTo>
                  <a:lnTo>
                    <a:pt x="2781300" y="69850"/>
                  </a:lnTo>
                  <a:lnTo>
                    <a:pt x="2781300" y="57150"/>
                  </a:lnTo>
                  <a:close/>
                </a:path>
                <a:path w="5208905" h="127000">
                  <a:moveTo>
                    <a:pt x="2870200" y="57150"/>
                  </a:moveTo>
                  <a:lnTo>
                    <a:pt x="2819400" y="57150"/>
                  </a:lnTo>
                  <a:lnTo>
                    <a:pt x="2819400" y="69850"/>
                  </a:lnTo>
                  <a:lnTo>
                    <a:pt x="2870200" y="69850"/>
                  </a:lnTo>
                  <a:lnTo>
                    <a:pt x="2870200" y="57150"/>
                  </a:lnTo>
                  <a:close/>
                </a:path>
                <a:path w="5208905" h="127000">
                  <a:moveTo>
                    <a:pt x="2959100" y="57150"/>
                  </a:moveTo>
                  <a:lnTo>
                    <a:pt x="2908300" y="57150"/>
                  </a:lnTo>
                  <a:lnTo>
                    <a:pt x="2908300" y="69850"/>
                  </a:lnTo>
                  <a:lnTo>
                    <a:pt x="2959100" y="69850"/>
                  </a:lnTo>
                  <a:lnTo>
                    <a:pt x="2959100" y="57150"/>
                  </a:lnTo>
                  <a:close/>
                </a:path>
                <a:path w="5208905" h="127000">
                  <a:moveTo>
                    <a:pt x="3048000" y="57150"/>
                  </a:moveTo>
                  <a:lnTo>
                    <a:pt x="2997200" y="57150"/>
                  </a:lnTo>
                  <a:lnTo>
                    <a:pt x="2997200" y="69850"/>
                  </a:lnTo>
                  <a:lnTo>
                    <a:pt x="3048000" y="69850"/>
                  </a:lnTo>
                  <a:lnTo>
                    <a:pt x="3048000" y="57150"/>
                  </a:lnTo>
                  <a:close/>
                </a:path>
                <a:path w="5208905" h="127000">
                  <a:moveTo>
                    <a:pt x="3136900" y="57150"/>
                  </a:moveTo>
                  <a:lnTo>
                    <a:pt x="3086100" y="57150"/>
                  </a:lnTo>
                  <a:lnTo>
                    <a:pt x="3086100" y="69850"/>
                  </a:lnTo>
                  <a:lnTo>
                    <a:pt x="3136900" y="69850"/>
                  </a:lnTo>
                  <a:lnTo>
                    <a:pt x="3136900" y="57150"/>
                  </a:lnTo>
                  <a:close/>
                </a:path>
                <a:path w="5208905" h="127000">
                  <a:moveTo>
                    <a:pt x="3225800" y="57150"/>
                  </a:moveTo>
                  <a:lnTo>
                    <a:pt x="3175000" y="57150"/>
                  </a:lnTo>
                  <a:lnTo>
                    <a:pt x="3175000" y="69850"/>
                  </a:lnTo>
                  <a:lnTo>
                    <a:pt x="3225800" y="69850"/>
                  </a:lnTo>
                  <a:lnTo>
                    <a:pt x="3225800" y="57150"/>
                  </a:lnTo>
                  <a:close/>
                </a:path>
                <a:path w="5208905" h="127000">
                  <a:moveTo>
                    <a:pt x="3314700" y="57150"/>
                  </a:moveTo>
                  <a:lnTo>
                    <a:pt x="3263900" y="57150"/>
                  </a:lnTo>
                  <a:lnTo>
                    <a:pt x="3263900" y="69850"/>
                  </a:lnTo>
                  <a:lnTo>
                    <a:pt x="3314700" y="69850"/>
                  </a:lnTo>
                  <a:lnTo>
                    <a:pt x="3314700" y="57150"/>
                  </a:lnTo>
                  <a:close/>
                </a:path>
                <a:path w="5208905" h="127000">
                  <a:moveTo>
                    <a:pt x="3403600" y="57150"/>
                  </a:moveTo>
                  <a:lnTo>
                    <a:pt x="3352800" y="57150"/>
                  </a:lnTo>
                  <a:lnTo>
                    <a:pt x="3352800" y="69850"/>
                  </a:lnTo>
                  <a:lnTo>
                    <a:pt x="3403600" y="69850"/>
                  </a:lnTo>
                  <a:lnTo>
                    <a:pt x="3403600" y="57150"/>
                  </a:lnTo>
                  <a:close/>
                </a:path>
                <a:path w="5208905" h="127000">
                  <a:moveTo>
                    <a:pt x="3492500" y="57150"/>
                  </a:moveTo>
                  <a:lnTo>
                    <a:pt x="3441700" y="57150"/>
                  </a:lnTo>
                  <a:lnTo>
                    <a:pt x="3441700" y="69850"/>
                  </a:lnTo>
                  <a:lnTo>
                    <a:pt x="3492500" y="69850"/>
                  </a:lnTo>
                  <a:lnTo>
                    <a:pt x="3492500" y="57150"/>
                  </a:lnTo>
                  <a:close/>
                </a:path>
                <a:path w="5208905" h="127000">
                  <a:moveTo>
                    <a:pt x="3581400" y="57150"/>
                  </a:moveTo>
                  <a:lnTo>
                    <a:pt x="3530600" y="57150"/>
                  </a:lnTo>
                  <a:lnTo>
                    <a:pt x="3530600" y="69850"/>
                  </a:lnTo>
                  <a:lnTo>
                    <a:pt x="3581400" y="69850"/>
                  </a:lnTo>
                  <a:lnTo>
                    <a:pt x="3581400" y="57150"/>
                  </a:lnTo>
                  <a:close/>
                </a:path>
                <a:path w="5208905" h="127000">
                  <a:moveTo>
                    <a:pt x="3670300" y="57150"/>
                  </a:moveTo>
                  <a:lnTo>
                    <a:pt x="3619500" y="57150"/>
                  </a:lnTo>
                  <a:lnTo>
                    <a:pt x="3619500" y="69850"/>
                  </a:lnTo>
                  <a:lnTo>
                    <a:pt x="3670300" y="69850"/>
                  </a:lnTo>
                  <a:lnTo>
                    <a:pt x="3670300" y="57150"/>
                  </a:lnTo>
                  <a:close/>
                </a:path>
                <a:path w="5208905" h="127000">
                  <a:moveTo>
                    <a:pt x="3759200" y="57150"/>
                  </a:moveTo>
                  <a:lnTo>
                    <a:pt x="3708400" y="57150"/>
                  </a:lnTo>
                  <a:lnTo>
                    <a:pt x="3708400" y="69850"/>
                  </a:lnTo>
                  <a:lnTo>
                    <a:pt x="3759200" y="69850"/>
                  </a:lnTo>
                  <a:lnTo>
                    <a:pt x="3759200" y="57150"/>
                  </a:lnTo>
                  <a:close/>
                </a:path>
                <a:path w="5208905" h="127000">
                  <a:moveTo>
                    <a:pt x="3848100" y="57150"/>
                  </a:moveTo>
                  <a:lnTo>
                    <a:pt x="3797300" y="57150"/>
                  </a:lnTo>
                  <a:lnTo>
                    <a:pt x="3797300" y="69850"/>
                  </a:lnTo>
                  <a:lnTo>
                    <a:pt x="3848100" y="69850"/>
                  </a:lnTo>
                  <a:lnTo>
                    <a:pt x="3848100" y="57150"/>
                  </a:lnTo>
                  <a:close/>
                </a:path>
                <a:path w="5208905" h="127000">
                  <a:moveTo>
                    <a:pt x="3937000" y="57150"/>
                  </a:moveTo>
                  <a:lnTo>
                    <a:pt x="3886200" y="57150"/>
                  </a:lnTo>
                  <a:lnTo>
                    <a:pt x="3886200" y="69850"/>
                  </a:lnTo>
                  <a:lnTo>
                    <a:pt x="3937000" y="69850"/>
                  </a:lnTo>
                  <a:lnTo>
                    <a:pt x="3937000" y="57150"/>
                  </a:lnTo>
                  <a:close/>
                </a:path>
                <a:path w="5208905" h="127000">
                  <a:moveTo>
                    <a:pt x="4025900" y="57150"/>
                  </a:moveTo>
                  <a:lnTo>
                    <a:pt x="3975100" y="57150"/>
                  </a:lnTo>
                  <a:lnTo>
                    <a:pt x="3975100" y="69850"/>
                  </a:lnTo>
                  <a:lnTo>
                    <a:pt x="4025900" y="69850"/>
                  </a:lnTo>
                  <a:lnTo>
                    <a:pt x="4025900" y="57150"/>
                  </a:lnTo>
                  <a:close/>
                </a:path>
                <a:path w="5208905" h="127000">
                  <a:moveTo>
                    <a:pt x="4114800" y="57150"/>
                  </a:moveTo>
                  <a:lnTo>
                    <a:pt x="4064000" y="57150"/>
                  </a:lnTo>
                  <a:lnTo>
                    <a:pt x="4064000" y="69850"/>
                  </a:lnTo>
                  <a:lnTo>
                    <a:pt x="4114800" y="69850"/>
                  </a:lnTo>
                  <a:lnTo>
                    <a:pt x="4114800" y="57150"/>
                  </a:lnTo>
                  <a:close/>
                </a:path>
                <a:path w="5208905" h="127000">
                  <a:moveTo>
                    <a:pt x="4203700" y="57150"/>
                  </a:moveTo>
                  <a:lnTo>
                    <a:pt x="4152900" y="57150"/>
                  </a:lnTo>
                  <a:lnTo>
                    <a:pt x="4152900" y="69850"/>
                  </a:lnTo>
                  <a:lnTo>
                    <a:pt x="4203700" y="69850"/>
                  </a:lnTo>
                  <a:lnTo>
                    <a:pt x="4203700" y="57150"/>
                  </a:lnTo>
                  <a:close/>
                </a:path>
                <a:path w="5208905" h="127000">
                  <a:moveTo>
                    <a:pt x="4292600" y="57150"/>
                  </a:moveTo>
                  <a:lnTo>
                    <a:pt x="4241800" y="57150"/>
                  </a:lnTo>
                  <a:lnTo>
                    <a:pt x="4241800" y="69850"/>
                  </a:lnTo>
                  <a:lnTo>
                    <a:pt x="4292600" y="69850"/>
                  </a:lnTo>
                  <a:lnTo>
                    <a:pt x="4292600" y="57150"/>
                  </a:lnTo>
                  <a:close/>
                </a:path>
                <a:path w="5208905" h="127000">
                  <a:moveTo>
                    <a:pt x="4381500" y="57150"/>
                  </a:moveTo>
                  <a:lnTo>
                    <a:pt x="4330700" y="57150"/>
                  </a:lnTo>
                  <a:lnTo>
                    <a:pt x="4330700" y="69850"/>
                  </a:lnTo>
                  <a:lnTo>
                    <a:pt x="4381500" y="69850"/>
                  </a:lnTo>
                  <a:lnTo>
                    <a:pt x="4381500" y="57150"/>
                  </a:lnTo>
                  <a:close/>
                </a:path>
                <a:path w="5208905" h="127000">
                  <a:moveTo>
                    <a:pt x="4470400" y="57150"/>
                  </a:moveTo>
                  <a:lnTo>
                    <a:pt x="4419600" y="57150"/>
                  </a:lnTo>
                  <a:lnTo>
                    <a:pt x="4419600" y="69850"/>
                  </a:lnTo>
                  <a:lnTo>
                    <a:pt x="4470400" y="69850"/>
                  </a:lnTo>
                  <a:lnTo>
                    <a:pt x="4470400" y="57150"/>
                  </a:lnTo>
                  <a:close/>
                </a:path>
                <a:path w="5208905" h="127000">
                  <a:moveTo>
                    <a:pt x="4559300" y="57150"/>
                  </a:moveTo>
                  <a:lnTo>
                    <a:pt x="4508500" y="57150"/>
                  </a:lnTo>
                  <a:lnTo>
                    <a:pt x="4508500" y="69850"/>
                  </a:lnTo>
                  <a:lnTo>
                    <a:pt x="4559300" y="69850"/>
                  </a:lnTo>
                  <a:lnTo>
                    <a:pt x="4559300" y="57150"/>
                  </a:lnTo>
                  <a:close/>
                </a:path>
                <a:path w="5208905" h="127000">
                  <a:moveTo>
                    <a:pt x="4648200" y="57150"/>
                  </a:moveTo>
                  <a:lnTo>
                    <a:pt x="4597400" y="57150"/>
                  </a:lnTo>
                  <a:lnTo>
                    <a:pt x="4597400" y="69850"/>
                  </a:lnTo>
                  <a:lnTo>
                    <a:pt x="4648200" y="69850"/>
                  </a:lnTo>
                  <a:lnTo>
                    <a:pt x="4648200" y="57150"/>
                  </a:lnTo>
                  <a:close/>
                </a:path>
                <a:path w="5208905" h="127000">
                  <a:moveTo>
                    <a:pt x="4737100" y="57150"/>
                  </a:moveTo>
                  <a:lnTo>
                    <a:pt x="4686300" y="57150"/>
                  </a:lnTo>
                  <a:lnTo>
                    <a:pt x="4686300" y="69850"/>
                  </a:lnTo>
                  <a:lnTo>
                    <a:pt x="4737100" y="69850"/>
                  </a:lnTo>
                  <a:lnTo>
                    <a:pt x="4737100" y="57150"/>
                  </a:lnTo>
                  <a:close/>
                </a:path>
                <a:path w="5208905" h="127000">
                  <a:moveTo>
                    <a:pt x="4826000" y="57150"/>
                  </a:moveTo>
                  <a:lnTo>
                    <a:pt x="4775200" y="57150"/>
                  </a:lnTo>
                  <a:lnTo>
                    <a:pt x="4775200" y="69850"/>
                  </a:lnTo>
                  <a:lnTo>
                    <a:pt x="4826000" y="69850"/>
                  </a:lnTo>
                  <a:lnTo>
                    <a:pt x="4826000" y="57150"/>
                  </a:lnTo>
                  <a:close/>
                </a:path>
                <a:path w="5208905" h="127000">
                  <a:moveTo>
                    <a:pt x="4914900" y="57150"/>
                  </a:moveTo>
                  <a:lnTo>
                    <a:pt x="4864100" y="57150"/>
                  </a:lnTo>
                  <a:lnTo>
                    <a:pt x="4864100" y="69850"/>
                  </a:lnTo>
                  <a:lnTo>
                    <a:pt x="4914900" y="69850"/>
                  </a:lnTo>
                  <a:lnTo>
                    <a:pt x="4914900" y="57150"/>
                  </a:lnTo>
                  <a:close/>
                </a:path>
                <a:path w="5208905" h="127000">
                  <a:moveTo>
                    <a:pt x="5003800" y="57150"/>
                  </a:moveTo>
                  <a:lnTo>
                    <a:pt x="4953000" y="57150"/>
                  </a:lnTo>
                  <a:lnTo>
                    <a:pt x="4953000" y="69850"/>
                  </a:lnTo>
                  <a:lnTo>
                    <a:pt x="5003800" y="69850"/>
                  </a:lnTo>
                  <a:lnTo>
                    <a:pt x="5003800" y="57150"/>
                  </a:lnTo>
                  <a:close/>
                </a:path>
                <a:path w="5208905" h="127000">
                  <a:moveTo>
                    <a:pt x="5081778" y="0"/>
                  </a:moveTo>
                  <a:lnTo>
                    <a:pt x="5081778" y="127000"/>
                  </a:lnTo>
                  <a:lnTo>
                    <a:pt x="5196078" y="69850"/>
                  </a:lnTo>
                  <a:lnTo>
                    <a:pt x="5092700" y="69850"/>
                  </a:lnTo>
                  <a:lnTo>
                    <a:pt x="5092700" y="57150"/>
                  </a:lnTo>
                  <a:lnTo>
                    <a:pt x="5196078" y="57150"/>
                  </a:lnTo>
                  <a:lnTo>
                    <a:pt x="5081778" y="0"/>
                  </a:lnTo>
                  <a:close/>
                </a:path>
                <a:path w="5208905" h="127000">
                  <a:moveTo>
                    <a:pt x="5081778" y="57150"/>
                  </a:moveTo>
                  <a:lnTo>
                    <a:pt x="5041900" y="57150"/>
                  </a:lnTo>
                  <a:lnTo>
                    <a:pt x="5041900" y="69850"/>
                  </a:lnTo>
                  <a:lnTo>
                    <a:pt x="5081778" y="69850"/>
                  </a:lnTo>
                  <a:lnTo>
                    <a:pt x="5081778" y="57150"/>
                  </a:lnTo>
                  <a:close/>
                </a:path>
                <a:path w="5208905" h="127000">
                  <a:moveTo>
                    <a:pt x="5196078" y="57150"/>
                  </a:moveTo>
                  <a:lnTo>
                    <a:pt x="5092700" y="57150"/>
                  </a:lnTo>
                  <a:lnTo>
                    <a:pt x="5092700" y="69850"/>
                  </a:lnTo>
                  <a:lnTo>
                    <a:pt x="5196078" y="69850"/>
                  </a:lnTo>
                  <a:lnTo>
                    <a:pt x="5208778" y="63500"/>
                  </a:lnTo>
                  <a:lnTo>
                    <a:pt x="5196078" y="57150"/>
                  </a:lnTo>
                  <a:close/>
                </a:path>
              </a:pathLst>
            </a:custGeom>
            <a:solidFill>
              <a:srgbClr val="8D2E1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59308" y="2654808"/>
              <a:ext cx="780415" cy="303530"/>
            </a:xfrm>
            <a:custGeom>
              <a:avLst/>
              <a:gdLst/>
              <a:ahLst/>
              <a:cxnLst/>
              <a:rect l="l" t="t" r="r" b="b"/>
              <a:pathLst>
                <a:path w="780415" h="303530">
                  <a:moveTo>
                    <a:pt x="628650" y="0"/>
                  </a:moveTo>
                  <a:lnTo>
                    <a:pt x="151637" y="0"/>
                  </a:lnTo>
                  <a:lnTo>
                    <a:pt x="103710" y="7735"/>
                  </a:lnTo>
                  <a:lnTo>
                    <a:pt x="62084" y="29272"/>
                  </a:lnTo>
                  <a:lnTo>
                    <a:pt x="29258" y="62106"/>
                  </a:lnTo>
                  <a:lnTo>
                    <a:pt x="7730" y="103729"/>
                  </a:lnTo>
                  <a:lnTo>
                    <a:pt x="0" y="151637"/>
                  </a:lnTo>
                  <a:lnTo>
                    <a:pt x="7730" y="199546"/>
                  </a:lnTo>
                  <a:lnTo>
                    <a:pt x="29258" y="241169"/>
                  </a:lnTo>
                  <a:lnTo>
                    <a:pt x="62084" y="274003"/>
                  </a:lnTo>
                  <a:lnTo>
                    <a:pt x="103710" y="295540"/>
                  </a:lnTo>
                  <a:lnTo>
                    <a:pt x="151637" y="303275"/>
                  </a:lnTo>
                  <a:lnTo>
                    <a:pt x="628650" y="303275"/>
                  </a:lnTo>
                  <a:lnTo>
                    <a:pt x="676558" y="295540"/>
                  </a:lnTo>
                  <a:lnTo>
                    <a:pt x="718181" y="274003"/>
                  </a:lnTo>
                  <a:lnTo>
                    <a:pt x="751015" y="241169"/>
                  </a:lnTo>
                  <a:lnTo>
                    <a:pt x="772552" y="199546"/>
                  </a:lnTo>
                  <a:lnTo>
                    <a:pt x="780288" y="151637"/>
                  </a:lnTo>
                  <a:lnTo>
                    <a:pt x="772552" y="103729"/>
                  </a:lnTo>
                  <a:lnTo>
                    <a:pt x="751015" y="62106"/>
                  </a:lnTo>
                  <a:lnTo>
                    <a:pt x="718181" y="29272"/>
                  </a:lnTo>
                  <a:lnTo>
                    <a:pt x="676558" y="7735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41020" y="1906524"/>
              <a:ext cx="817244" cy="436245"/>
            </a:xfrm>
            <a:custGeom>
              <a:avLst/>
              <a:gdLst/>
              <a:ahLst/>
              <a:cxnLst/>
              <a:rect l="l" t="t" r="r" b="b"/>
              <a:pathLst>
                <a:path w="817244" h="436244">
                  <a:moveTo>
                    <a:pt x="744220" y="0"/>
                  </a:moveTo>
                  <a:lnTo>
                    <a:pt x="72643" y="0"/>
                  </a:lnTo>
                  <a:lnTo>
                    <a:pt x="44368" y="5707"/>
                  </a:lnTo>
                  <a:lnTo>
                    <a:pt x="21277" y="21272"/>
                  </a:lnTo>
                  <a:lnTo>
                    <a:pt x="5708" y="44362"/>
                  </a:lnTo>
                  <a:lnTo>
                    <a:pt x="0" y="72643"/>
                  </a:lnTo>
                  <a:lnTo>
                    <a:pt x="0" y="363220"/>
                  </a:lnTo>
                  <a:lnTo>
                    <a:pt x="5708" y="391501"/>
                  </a:lnTo>
                  <a:lnTo>
                    <a:pt x="21277" y="414591"/>
                  </a:lnTo>
                  <a:lnTo>
                    <a:pt x="44368" y="430156"/>
                  </a:lnTo>
                  <a:lnTo>
                    <a:pt x="72643" y="435863"/>
                  </a:lnTo>
                  <a:lnTo>
                    <a:pt x="744220" y="435863"/>
                  </a:lnTo>
                  <a:lnTo>
                    <a:pt x="772501" y="430156"/>
                  </a:lnTo>
                  <a:lnTo>
                    <a:pt x="795591" y="414591"/>
                  </a:lnTo>
                  <a:lnTo>
                    <a:pt x="811156" y="391501"/>
                  </a:lnTo>
                  <a:lnTo>
                    <a:pt x="816863" y="363220"/>
                  </a:lnTo>
                  <a:lnTo>
                    <a:pt x="816863" y="72643"/>
                  </a:lnTo>
                  <a:lnTo>
                    <a:pt x="811156" y="44362"/>
                  </a:lnTo>
                  <a:lnTo>
                    <a:pt x="795591" y="21272"/>
                  </a:lnTo>
                  <a:lnTo>
                    <a:pt x="772501" y="5707"/>
                  </a:lnTo>
                  <a:lnTo>
                    <a:pt x="74422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42365" y="1806702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847" y="0"/>
                  </a:moveTo>
                  <a:lnTo>
                    <a:pt x="262357" y="3337"/>
                  </a:lnTo>
                  <a:lnTo>
                    <a:pt x="218939" y="13031"/>
                  </a:lnTo>
                  <a:lnTo>
                    <a:pt x="178069" y="28606"/>
                  </a:lnTo>
                  <a:lnTo>
                    <a:pt x="140223" y="49587"/>
                  </a:lnTo>
                  <a:lnTo>
                    <a:pt x="105879" y="75498"/>
                  </a:lnTo>
                  <a:lnTo>
                    <a:pt x="75511" y="105863"/>
                  </a:lnTo>
                  <a:lnTo>
                    <a:pt x="49597" y="140206"/>
                  </a:lnTo>
                  <a:lnTo>
                    <a:pt x="28612" y="178052"/>
                  </a:lnTo>
                  <a:lnTo>
                    <a:pt x="13034" y="218925"/>
                  </a:lnTo>
                  <a:lnTo>
                    <a:pt x="3337" y="262348"/>
                  </a:lnTo>
                  <a:lnTo>
                    <a:pt x="0" y="307848"/>
                  </a:lnTo>
                  <a:lnTo>
                    <a:pt x="3337" y="353347"/>
                  </a:lnTo>
                  <a:lnTo>
                    <a:pt x="13034" y="396770"/>
                  </a:lnTo>
                  <a:lnTo>
                    <a:pt x="28612" y="437643"/>
                  </a:lnTo>
                  <a:lnTo>
                    <a:pt x="49597" y="475489"/>
                  </a:lnTo>
                  <a:lnTo>
                    <a:pt x="75511" y="509832"/>
                  </a:lnTo>
                  <a:lnTo>
                    <a:pt x="105879" y="540197"/>
                  </a:lnTo>
                  <a:lnTo>
                    <a:pt x="140223" y="566108"/>
                  </a:lnTo>
                  <a:lnTo>
                    <a:pt x="178069" y="587089"/>
                  </a:lnTo>
                  <a:lnTo>
                    <a:pt x="218939" y="602664"/>
                  </a:lnTo>
                  <a:lnTo>
                    <a:pt x="262357" y="612358"/>
                  </a:lnTo>
                  <a:lnTo>
                    <a:pt x="307847" y="615696"/>
                  </a:lnTo>
                  <a:lnTo>
                    <a:pt x="353338" y="612358"/>
                  </a:lnTo>
                  <a:lnTo>
                    <a:pt x="396756" y="602664"/>
                  </a:lnTo>
                  <a:lnTo>
                    <a:pt x="437626" y="587089"/>
                  </a:lnTo>
                  <a:lnTo>
                    <a:pt x="475472" y="566108"/>
                  </a:lnTo>
                  <a:lnTo>
                    <a:pt x="509816" y="540197"/>
                  </a:lnTo>
                  <a:lnTo>
                    <a:pt x="540184" y="509832"/>
                  </a:lnTo>
                  <a:lnTo>
                    <a:pt x="566098" y="475489"/>
                  </a:lnTo>
                  <a:lnTo>
                    <a:pt x="587083" y="437643"/>
                  </a:lnTo>
                  <a:lnTo>
                    <a:pt x="602661" y="396770"/>
                  </a:lnTo>
                  <a:lnTo>
                    <a:pt x="612358" y="353347"/>
                  </a:lnTo>
                  <a:lnTo>
                    <a:pt x="615696" y="307848"/>
                  </a:lnTo>
                  <a:lnTo>
                    <a:pt x="612358" y="262348"/>
                  </a:lnTo>
                  <a:lnTo>
                    <a:pt x="602661" y="218925"/>
                  </a:lnTo>
                  <a:lnTo>
                    <a:pt x="587083" y="178052"/>
                  </a:lnTo>
                  <a:lnTo>
                    <a:pt x="566098" y="140206"/>
                  </a:lnTo>
                  <a:lnTo>
                    <a:pt x="540184" y="105863"/>
                  </a:lnTo>
                  <a:lnTo>
                    <a:pt x="509816" y="75498"/>
                  </a:lnTo>
                  <a:lnTo>
                    <a:pt x="475472" y="49587"/>
                  </a:lnTo>
                  <a:lnTo>
                    <a:pt x="437626" y="28606"/>
                  </a:lnTo>
                  <a:lnTo>
                    <a:pt x="396756" y="13031"/>
                  </a:lnTo>
                  <a:lnTo>
                    <a:pt x="353338" y="3337"/>
                  </a:lnTo>
                  <a:lnTo>
                    <a:pt x="307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2365" y="1806702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0" y="307848"/>
                  </a:moveTo>
                  <a:lnTo>
                    <a:pt x="3337" y="262348"/>
                  </a:lnTo>
                  <a:lnTo>
                    <a:pt x="13034" y="218925"/>
                  </a:lnTo>
                  <a:lnTo>
                    <a:pt x="28612" y="178052"/>
                  </a:lnTo>
                  <a:lnTo>
                    <a:pt x="49597" y="140206"/>
                  </a:lnTo>
                  <a:lnTo>
                    <a:pt x="75511" y="105863"/>
                  </a:lnTo>
                  <a:lnTo>
                    <a:pt x="105879" y="75498"/>
                  </a:lnTo>
                  <a:lnTo>
                    <a:pt x="140223" y="49587"/>
                  </a:lnTo>
                  <a:lnTo>
                    <a:pt x="178069" y="28606"/>
                  </a:lnTo>
                  <a:lnTo>
                    <a:pt x="218939" y="13031"/>
                  </a:lnTo>
                  <a:lnTo>
                    <a:pt x="262357" y="3337"/>
                  </a:lnTo>
                  <a:lnTo>
                    <a:pt x="307847" y="0"/>
                  </a:lnTo>
                  <a:lnTo>
                    <a:pt x="353338" y="3337"/>
                  </a:lnTo>
                  <a:lnTo>
                    <a:pt x="396756" y="13031"/>
                  </a:lnTo>
                  <a:lnTo>
                    <a:pt x="437626" y="28606"/>
                  </a:lnTo>
                  <a:lnTo>
                    <a:pt x="475472" y="49587"/>
                  </a:lnTo>
                  <a:lnTo>
                    <a:pt x="509816" y="75498"/>
                  </a:lnTo>
                  <a:lnTo>
                    <a:pt x="540184" y="105863"/>
                  </a:lnTo>
                  <a:lnTo>
                    <a:pt x="566098" y="140206"/>
                  </a:lnTo>
                  <a:lnTo>
                    <a:pt x="587083" y="178052"/>
                  </a:lnTo>
                  <a:lnTo>
                    <a:pt x="602661" y="218925"/>
                  </a:lnTo>
                  <a:lnTo>
                    <a:pt x="612358" y="262348"/>
                  </a:lnTo>
                  <a:lnTo>
                    <a:pt x="615696" y="307848"/>
                  </a:lnTo>
                  <a:lnTo>
                    <a:pt x="612358" y="353347"/>
                  </a:lnTo>
                  <a:lnTo>
                    <a:pt x="602661" y="396770"/>
                  </a:lnTo>
                  <a:lnTo>
                    <a:pt x="587083" y="437643"/>
                  </a:lnTo>
                  <a:lnTo>
                    <a:pt x="566098" y="475489"/>
                  </a:lnTo>
                  <a:lnTo>
                    <a:pt x="540184" y="509832"/>
                  </a:lnTo>
                  <a:lnTo>
                    <a:pt x="509816" y="540197"/>
                  </a:lnTo>
                  <a:lnTo>
                    <a:pt x="475472" y="566108"/>
                  </a:lnTo>
                  <a:lnTo>
                    <a:pt x="437626" y="587089"/>
                  </a:lnTo>
                  <a:lnTo>
                    <a:pt x="396756" y="602664"/>
                  </a:lnTo>
                  <a:lnTo>
                    <a:pt x="353338" y="612358"/>
                  </a:lnTo>
                  <a:lnTo>
                    <a:pt x="307847" y="615696"/>
                  </a:lnTo>
                  <a:lnTo>
                    <a:pt x="262357" y="612358"/>
                  </a:lnTo>
                  <a:lnTo>
                    <a:pt x="218939" y="602664"/>
                  </a:lnTo>
                  <a:lnTo>
                    <a:pt x="178069" y="587089"/>
                  </a:lnTo>
                  <a:lnTo>
                    <a:pt x="140223" y="566108"/>
                  </a:lnTo>
                  <a:lnTo>
                    <a:pt x="105879" y="540197"/>
                  </a:lnTo>
                  <a:lnTo>
                    <a:pt x="75511" y="509832"/>
                  </a:lnTo>
                  <a:lnTo>
                    <a:pt x="49597" y="475489"/>
                  </a:lnTo>
                  <a:lnTo>
                    <a:pt x="28612" y="437643"/>
                  </a:lnTo>
                  <a:lnTo>
                    <a:pt x="13034" y="396770"/>
                  </a:lnTo>
                  <a:lnTo>
                    <a:pt x="3337" y="353347"/>
                  </a:lnTo>
                  <a:lnTo>
                    <a:pt x="0" y="307848"/>
                  </a:lnTo>
                  <a:close/>
                </a:path>
              </a:pathLst>
            </a:custGeom>
            <a:ln w="28956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611" y="1869948"/>
              <a:ext cx="487679" cy="487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740408" y="2654808"/>
              <a:ext cx="780415" cy="303530"/>
            </a:xfrm>
            <a:custGeom>
              <a:avLst/>
              <a:gdLst/>
              <a:ahLst/>
              <a:cxnLst/>
              <a:rect l="l" t="t" r="r" b="b"/>
              <a:pathLst>
                <a:path w="780414" h="303530">
                  <a:moveTo>
                    <a:pt x="628650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7735" y="199546"/>
                  </a:lnTo>
                  <a:lnTo>
                    <a:pt x="29272" y="241169"/>
                  </a:lnTo>
                  <a:lnTo>
                    <a:pt x="62106" y="274003"/>
                  </a:lnTo>
                  <a:lnTo>
                    <a:pt x="103729" y="295540"/>
                  </a:lnTo>
                  <a:lnTo>
                    <a:pt x="151637" y="303275"/>
                  </a:lnTo>
                  <a:lnTo>
                    <a:pt x="628650" y="303275"/>
                  </a:lnTo>
                  <a:lnTo>
                    <a:pt x="676558" y="295540"/>
                  </a:lnTo>
                  <a:lnTo>
                    <a:pt x="718181" y="274003"/>
                  </a:lnTo>
                  <a:lnTo>
                    <a:pt x="751015" y="241169"/>
                  </a:lnTo>
                  <a:lnTo>
                    <a:pt x="772552" y="199546"/>
                  </a:lnTo>
                  <a:lnTo>
                    <a:pt x="780288" y="151637"/>
                  </a:lnTo>
                  <a:lnTo>
                    <a:pt x="772552" y="103729"/>
                  </a:lnTo>
                  <a:lnTo>
                    <a:pt x="751015" y="62106"/>
                  </a:lnTo>
                  <a:lnTo>
                    <a:pt x="718181" y="29272"/>
                  </a:lnTo>
                  <a:lnTo>
                    <a:pt x="676558" y="7735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722119" y="1906524"/>
              <a:ext cx="817244" cy="436245"/>
            </a:xfrm>
            <a:custGeom>
              <a:avLst/>
              <a:gdLst/>
              <a:ahLst/>
              <a:cxnLst/>
              <a:rect l="l" t="t" r="r" b="b"/>
              <a:pathLst>
                <a:path w="817244" h="436244">
                  <a:moveTo>
                    <a:pt x="744219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363220"/>
                  </a:lnTo>
                  <a:lnTo>
                    <a:pt x="5707" y="391501"/>
                  </a:lnTo>
                  <a:lnTo>
                    <a:pt x="21272" y="414591"/>
                  </a:lnTo>
                  <a:lnTo>
                    <a:pt x="44362" y="430156"/>
                  </a:lnTo>
                  <a:lnTo>
                    <a:pt x="72643" y="435863"/>
                  </a:lnTo>
                  <a:lnTo>
                    <a:pt x="744219" y="435863"/>
                  </a:lnTo>
                  <a:lnTo>
                    <a:pt x="772501" y="430156"/>
                  </a:lnTo>
                  <a:lnTo>
                    <a:pt x="795591" y="414591"/>
                  </a:lnTo>
                  <a:lnTo>
                    <a:pt x="811156" y="391501"/>
                  </a:lnTo>
                  <a:lnTo>
                    <a:pt x="816863" y="363220"/>
                  </a:lnTo>
                  <a:lnTo>
                    <a:pt x="816863" y="72643"/>
                  </a:lnTo>
                  <a:lnTo>
                    <a:pt x="811156" y="44362"/>
                  </a:lnTo>
                  <a:lnTo>
                    <a:pt x="795591" y="21272"/>
                  </a:lnTo>
                  <a:lnTo>
                    <a:pt x="772501" y="5707"/>
                  </a:lnTo>
                  <a:lnTo>
                    <a:pt x="744219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821941" y="1806702"/>
              <a:ext cx="617220" cy="615950"/>
            </a:xfrm>
            <a:custGeom>
              <a:avLst/>
              <a:gdLst/>
              <a:ahLst/>
              <a:cxnLst/>
              <a:rect l="l" t="t" r="r" b="b"/>
              <a:pathLst>
                <a:path w="617219" h="615950">
                  <a:moveTo>
                    <a:pt x="308609" y="0"/>
                  </a:moveTo>
                  <a:lnTo>
                    <a:pt x="263007" y="3337"/>
                  </a:lnTo>
                  <a:lnTo>
                    <a:pt x="219481" y="13031"/>
                  </a:lnTo>
                  <a:lnTo>
                    <a:pt x="178510" y="28606"/>
                  </a:lnTo>
                  <a:lnTo>
                    <a:pt x="140571" y="49587"/>
                  </a:lnTo>
                  <a:lnTo>
                    <a:pt x="106141" y="75498"/>
                  </a:lnTo>
                  <a:lnTo>
                    <a:pt x="75699" y="105863"/>
                  </a:lnTo>
                  <a:lnTo>
                    <a:pt x="49720" y="140206"/>
                  </a:lnTo>
                  <a:lnTo>
                    <a:pt x="28684" y="178052"/>
                  </a:lnTo>
                  <a:lnTo>
                    <a:pt x="13066" y="218925"/>
                  </a:lnTo>
                  <a:lnTo>
                    <a:pt x="3346" y="262348"/>
                  </a:lnTo>
                  <a:lnTo>
                    <a:pt x="0" y="307848"/>
                  </a:lnTo>
                  <a:lnTo>
                    <a:pt x="3346" y="353347"/>
                  </a:lnTo>
                  <a:lnTo>
                    <a:pt x="13066" y="396770"/>
                  </a:lnTo>
                  <a:lnTo>
                    <a:pt x="28684" y="437643"/>
                  </a:lnTo>
                  <a:lnTo>
                    <a:pt x="49720" y="475489"/>
                  </a:lnTo>
                  <a:lnTo>
                    <a:pt x="75699" y="509832"/>
                  </a:lnTo>
                  <a:lnTo>
                    <a:pt x="106141" y="540197"/>
                  </a:lnTo>
                  <a:lnTo>
                    <a:pt x="140571" y="566108"/>
                  </a:lnTo>
                  <a:lnTo>
                    <a:pt x="178510" y="587089"/>
                  </a:lnTo>
                  <a:lnTo>
                    <a:pt x="219481" y="602664"/>
                  </a:lnTo>
                  <a:lnTo>
                    <a:pt x="263007" y="612358"/>
                  </a:lnTo>
                  <a:lnTo>
                    <a:pt x="308609" y="615696"/>
                  </a:lnTo>
                  <a:lnTo>
                    <a:pt x="354212" y="612358"/>
                  </a:lnTo>
                  <a:lnTo>
                    <a:pt x="397738" y="602664"/>
                  </a:lnTo>
                  <a:lnTo>
                    <a:pt x="438709" y="587089"/>
                  </a:lnTo>
                  <a:lnTo>
                    <a:pt x="476648" y="566108"/>
                  </a:lnTo>
                  <a:lnTo>
                    <a:pt x="511078" y="540197"/>
                  </a:lnTo>
                  <a:lnTo>
                    <a:pt x="541520" y="509832"/>
                  </a:lnTo>
                  <a:lnTo>
                    <a:pt x="567499" y="475489"/>
                  </a:lnTo>
                  <a:lnTo>
                    <a:pt x="588535" y="437643"/>
                  </a:lnTo>
                  <a:lnTo>
                    <a:pt x="604153" y="396770"/>
                  </a:lnTo>
                  <a:lnTo>
                    <a:pt x="613873" y="353347"/>
                  </a:lnTo>
                  <a:lnTo>
                    <a:pt x="617219" y="307848"/>
                  </a:lnTo>
                  <a:lnTo>
                    <a:pt x="613873" y="262348"/>
                  </a:lnTo>
                  <a:lnTo>
                    <a:pt x="604153" y="218925"/>
                  </a:lnTo>
                  <a:lnTo>
                    <a:pt x="588535" y="178052"/>
                  </a:lnTo>
                  <a:lnTo>
                    <a:pt x="567499" y="140206"/>
                  </a:lnTo>
                  <a:lnTo>
                    <a:pt x="541520" y="105863"/>
                  </a:lnTo>
                  <a:lnTo>
                    <a:pt x="511078" y="75498"/>
                  </a:lnTo>
                  <a:lnTo>
                    <a:pt x="476648" y="49587"/>
                  </a:lnTo>
                  <a:lnTo>
                    <a:pt x="438709" y="28606"/>
                  </a:lnTo>
                  <a:lnTo>
                    <a:pt x="397738" y="13031"/>
                  </a:lnTo>
                  <a:lnTo>
                    <a:pt x="354212" y="3337"/>
                  </a:lnTo>
                  <a:lnTo>
                    <a:pt x="308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821941" y="1806702"/>
              <a:ext cx="617220" cy="615950"/>
            </a:xfrm>
            <a:custGeom>
              <a:avLst/>
              <a:gdLst/>
              <a:ahLst/>
              <a:cxnLst/>
              <a:rect l="l" t="t" r="r" b="b"/>
              <a:pathLst>
                <a:path w="617219" h="615950">
                  <a:moveTo>
                    <a:pt x="0" y="307848"/>
                  </a:moveTo>
                  <a:lnTo>
                    <a:pt x="3346" y="262348"/>
                  </a:lnTo>
                  <a:lnTo>
                    <a:pt x="13066" y="218925"/>
                  </a:lnTo>
                  <a:lnTo>
                    <a:pt x="28684" y="178052"/>
                  </a:lnTo>
                  <a:lnTo>
                    <a:pt x="49720" y="140206"/>
                  </a:lnTo>
                  <a:lnTo>
                    <a:pt x="75699" y="105863"/>
                  </a:lnTo>
                  <a:lnTo>
                    <a:pt x="106141" y="75498"/>
                  </a:lnTo>
                  <a:lnTo>
                    <a:pt x="140571" y="49587"/>
                  </a:lnTo>
                  <a:lnTo>
                    <a:pt x="178510" y="28606"/>
                  </a:lnTo>
                  <a:lnTo>
                    <a:pt x="219481" y="13031"/>
                  </a:lnTo>
                  <a:lnTo>
                    <a:pt x="263007" y="3337"/>
                  </a:lnTo>
                  <a:lnTo>
                    <a:pt x="308609" y="0"/>
                  </a:lnTo>
                  <a:lnTo>
                    <a:pt x="354212" y="3337"/>
                  </a:lnTo>
                  <a:lnTo>
                    <a:pt x="397738" y="13031"/>
                  </a:lnTo>
                  <a:lnTo>
                    <a:pt x="438709" y="28606"/>
                  </a:lnTo>
                  <a:lnTo>
                    <a:pt x="476648" y="49587"/>
                  </a:lnTo>
                  <a:lnTo>
                    <a:pt x="511078" y="75498"/>
                  </a:lnTo>
                  <a:lnTo>
                    <a:pt x="541520" y="105863"/>
                  </a:lnTo>
                  <a:lnTo>
                    <a:pt x="567499" y="140206"/>
                  </a:lnTo>
                  <a:lnTo>
                    <a:pt x="588535" y="178052"/>
                  </a:lnTo>
                  <a:lnTo>
                    <a:pt x="604153" y="218925"/>
                  </a:lnTo>
                  <a:lnTo>
                    <a:pt x="613873" y="262348"/>
                  </a:lnTo>
                  <a:lnTo>
                    <a:pt x="617219" y="307848"/>
                  </a:lnTo>
                  <a:lnTo>
                    <a:pt x="613873" y="353347"/>
                  </a:lnTo>
                  <a:lnTo>
                    <a:pt x="604153" y="396770"/>
                  </a:lnTo>
                  <a:lnTo>
                    <a:pt x="588535" y="437643"/>
                  </a:lnTo>
                  <a:lnTo>
                    <a:pt x="567499" y="475489"/>
                  </a:lnTo>
                  <a:lnTo>
                    <a:pt x="541520" y="509832"/>
                  </a:lnTo>
                  <a:lnTo>
                    <a:pt x="511078" y="540197"/>
                  </a:lnTo>
                  <a:lnTo>
                    <a:pt x="476648" y="566108"/>
                  </a:lnTo>
                  <a:lnTo>
                    <a:pt x="438709" y="587089"/>
                  </a:lnTo>
                  <a:lnTo>
                    <a:pt x="397738" y="602664"/>
                  </a:lnTo>
                  <a:lnTo>
                    <a:pt x="354212" y="612358"/>
                  </a:lnTo>
                  <a:lnTo>
                    <a:pt x="308609" y="615696"/>
                  </a:lnTo>
                  <a:lnTo>
                    <a:pt x="263007" y="612358"/>
                  </a:lnTo>
                  <a:lnTo>
                    <a:pt x="219481" y="602664"/>
                  </a:lnTo>
                  <a:lnTo>
                    <a:pt x="178510" y="587089"/>
                  </a:lnTo>
                  <a:lnTo>
                    <a:pt x="140571" y="566108"/>
                  </a:lnTo>
                  <a:lnTo>
                    <a:pt x="106141" y="540197"/>
                  </a:lnTo>
                  <a:lnTo>
                    <a:pt x="75699" y="509832"/>
                  </a:lnTo>
                  <a:lnTo>
                    <a:pt x="49720" y="475489"/>
                  </a:lnTo>
                  <a:lnTo>
                    <a:pt x="28684" y="437643"/>
                  </a:lnTo>
                  <a:lnTo>
                    <a:pt x="13066" y="396770"/>
                  </a:lnTo>
                  <a:lnTo>
                    <a:pt x="3346" y="353347"/>
                  </a:lnTo>
                  <a:lnTo>
                    <a:pt x="0" y="307848"/>
                  </a:lnTo>
                  <a:close/>
                </a:path>
              </a:pathLst>
            </a:custGeom>
            <a:ln w="28956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1847" y="1967484"/>
              <a:ext cx="594360" cy="3429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19984" y="2654808"/>
              <a:ext cx="782320" cy="303530"/>
            </a:xfrm>
            <a:custGeom>
              <a:avLst/>
              <a:gdLst/>
              <a:ahLst/>
              <a:cxnLst/>
              <a:rect l="l" t="t" r="r" b="b"/>
              <a:pathLst>
                <a:path w="782320" h="303530">
                  <a:moveTo>
                    <a:pt x="630174" y="0"/>
                  </a:moveTo>
                  <a:lnTo>
                    <a:pt x="151638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7735" y="199546"/>
                  </a:lnTo>
                  <a:lnTo>
                    <a:pt x="29272" y="241169"/>
                  </a:lnTo>
                  <a:lnTo>
                    <a:pt x="62106" y="274003"/>
                  </a:lnTo>
                  <a:lnTo>
                    <a:pt x="103729" y="295540"/>
                  </a:lnTo>
                  <a:lnTo>
                    <a:pt x="151638" y="303275"/>
                  </a:lnTo>
                  <a:lnTo>
                    <a:pt x="630174" y="303275"/>
                  </a:lnTo>
                  <a:lnTo>
                    <a:pt x="678082" y="295540"/>
                  </a:lnTo>
                  <a:lnTo>
                    <a:pt x="719705" y="274003"/>
                  </a:lnTo>
                  <a:lnTo>
                    <a:pt x="752539" y="241169"/>
                  </a:lnTo>
                  <a:lnTo>
                    <a:pt x="774076" y="199546"/>
                  </a:lnTo>
                  <a:lnTo>
                    <a:pt x="781812" y="151637"/>
                  </a:lnTo>
                  <a:lnTo>
                    <a:pt x="774076" y="103729"/>
                  </a:lnTo>
                  <a:lnTo>
                    <a:pt x="752539" y="62106"/>
                  </a:lnTo>
                  <a:lnTo>
                    <a:pt x="719705" y="29272"/>
                  </a:lnTo>
                  <a:lnTo>
                    <a:pt x="678082" y="7735"/>
                  </a:lnTo>
                  <a:lnTo>
                    <a:pt x="63017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901696" y="1906524"/>
              <a:ext cx="818515" cy="436245"/>
            </a:xfrm>
            <a:custGeom>
              <a:avLst/>
              <a:gdLst/>
              <a:ahLst/>
              <a:cxnLst/>
              <a:rect l="l" t="t" r="r" b="b"/>
              <a:pathLst>
                <a:path w="818514" h="436244">
                  <a:moveTo>
                    <a:pt x="745744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363220"/>
                  </a:lnTo>
                  <a:lnTo>
                    <a:pt x="5707" y="391501"/>
                  </a:lnTo>
                  <a:lnTo>
                    <a:pt x="21272" y="414591"/>
                  </a:lnTo>
                  <a:lnTo>
                    <a:pt x="44362" y="430156"/>
                  </a:lnTo>
                  <a:lnTo>
                    <a:pt x="72643" y="435863"/>
                  </a:lnTo>
                  <a:lnTo>
                    <a:pt x="745744" y="435863"/>
                  </a:lnTo>
                  <a:lnTo>
                    <a:pt x="774025" y="430156"/>
                  </a:lnTo>
                  <a:lnTo>
                    <a:pt x="797115" y="414591"/>
                  </a:lnTo>
                  <a:lnTo>
                    <a:pt x="812680" y="391501"/>
                  </a:lnTo>
                  <a:lnTo>
                    <a:pt x="818388" y="363220"/>
                  </a:lnTo>
                  <a:lnTo>
                    <a:pt x="818388" y="72643"/>
                  </a:lnTo>
                  <a:lnTo>
                    <a:pt x="812680" y="44362"/>
                  </a:lnTo>
                  <a:lnTo>
                    <a:pt x="797115" y="21272"/>
                  </a:lnTo>
                  <a:lnTo>
                    <a:pt x="774025" y="5707"/>
                  </a:lnTo>
                  <a:lnTo>
                    <a:pt x="745744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003041" y="1806702"/>
              <a:ext cx="617220" cy="615950"/>
            </a:xfrm>
            <a:custGeom>
              <a:avLst/>
              <a:gdLst/>
              <a:ahLst/>
              <a:cxnLst/>
              <a:rect l="l" t="t" r="r" b="b"/>
              <a:pathLst>
                <a:path w="617220" h="615950">
                  <a:moveTo>
                    <a:pt x="308609" y="0"/>
                  </a:moveTo>
                  <a:lnTo>
                    <a:pt x="263007" y="3337"/>
                  </a:lnTo>
                  <a:lnTo>
                    <a:pt x="219481" y="13031"/>
                  </a:lnTo>
                  <a:lnTo>
                    <a:pt x="178510" y="28606"/>
                  </a:lnTo>
                  <a:lnTo>
                    <a:pt x="140571" y="49587"/>
                  </a:lnTo>
                  <a:lnTo>
                    <a:pt x="106141" y="75498"/>
                  </a:lnTo>
                  <a:lnTo>
                    <a:pt x="75699" y="105863"/>
                  </a:lnTo>
                  <a:lnTo>
                    <a:pt x="49720" y="140206"/>
                  </a:lnTo>
                  <a:lnTo>
                    <a:pt x="28684" y="178052"/>
                  </a:lnTo>
                  <a:lnTo>
                    <a:pt x="13066" y="218925"/>
                  </a:lnTo>
                  <a:lnTo>
                    <a:pt x="3346" y="262348"/>
                  </a:lnTo>
                  <a:lnTo>
                    <a:pt x="0" y="307848"/>
                  </a:lnTo>
                  <a:lnTo>
                    <a:pt x="3346" y="353347"/>
                  </a:lnTo>
                  <a:lnTo>
                    <a:pt x="13066" y="396770"/>
                  </a:lnTo>
                  <a:lnTo>
                    <a:pt x="28684" y="437643"/>
                  </a:lnTo>
                  <a:lnTo>
                    <a:pt x="49720" y="475489"/>
                  </a:lnTo>
                  <a:lnTo>
                    <a:pt x="75699" y="509832"/>
                  </a:lnTo>
                  <a:lnTo>
                    <a:pt x="106141" y="540197"/>
                  </a:lnTo>
                  <a:lnTo>
                    <a:pt x="140571" y="566108"/>
                  </a:lnTo>
                  <a:lnTo>
                    <a:pt x="178510" y="587089"/>
                  </a:lnTo>
                  <a:lnTo>
                    <a:pt x="219481" y="602664"/>
                  </a:lnTo>
                  <a:lnTo>
                    <a:pt x="263007" y="612358"/>
                  </a:lnTo>
                  <a:lnTo>
                    <a:pt x="308609" y="615696"/>
                  </a:lnTo>
                  <a:lnTo>
                    <a:pt x="354212" y="612358"/>
                  </a:lnTo>
                  <a:lnTo>
                    <a:pt x="397738" y="602664"/>
                  </a:lnTo>
                  <a:lnTo>
                    <a:pt x="438709" y="587089"/>
                  </a:lnTo>
                  <a:lnTo>
                    <a:pt x="476648" y="566108"/>
                  </a:lnTo>
                  <a:lnTo>
                    <a:pt x="511078" y="540197"/>
                  </a:lnTo>
                  <a:lnTo>
                    <a:pt x="541520" y="509832"/>
                  </a:lnTo>
                  <a:lnTo>
                    <a:pt x="567499" y="475489"/>
                  </a:lnTo>
                  <a:lnTo>
                    <a:pt x="588535" y="437643"/>
                  </a:lnTo>
                  <a:lnTo>
                    <a:pt x="604153" y="396770"/>
                  </a:lnTo>
                  <a:lnTo>
                    <a:pt x="613873" y="353347"/>
                  </a:lnTo>
                  <a:lnTo>
                    <a:pt x="617219" y="307848"/>
                  </a:lnTo>
                  <a:lnTo>
                    <a:pt x="613873" y="262348"/>
                  </a:lnTo>
                  <a:lnTo>
                    <a:pt x="604153" y="218925"/>
                  </a:lnTo>
                  <a:lnTo>
                    <a:pt x="588535" y="178052"/>
                  </a:lnTo>
                  <a:lnTo>
                    <a:pt x="567499" y="140206"/>
                  </a:lnTo>
                  <a:lnTo>
                    <a:pt x="541520" y="105863"/>
                  </a:lnTo>
                  <a:lnTo>
                    <a:pt x="511078" y="75498"/>
                  </a:lnTo>
                  <a:lnTo>
                    <a:pt x="476648" y="49587"/>
                  </a:lnTo>
                  <a:lnTo>
                    <a:pt x="438709" y="28606"/>
                  </a:lnTo>
                  <a:lnTo>
                    <a:pt x="397738" y="13031"/>
                  </a:lnTo>
                  <a:lnTo>
                    <a:pt x="354212" y="3337"/>
                  </a:lnTo>
                  <a:lnTo>
                    <a:pt x="308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003041" y="1806702"/>
              <a:ext cx="617220" cy="615950"/>
            </a:xfrm>
            <a:custGeom>
              <a:avLst/>
              <a:gdLst/>
              <a:ahLst/>
              <a:cxnLst/>
              <a:rect l="l" t="t" r="r" b="b"/>
              <a:pathLst>
                <a:path w="617220" h="615950">
                  <a:moveTo>
                    <a:pt x="0" y="307848"/>
                  </a:moveTo>
                  <a:lnTo>
                    <a:pt x="3346" y="262348"/>
                  </a:lnTo>
                  <a:lnTo>
                    <a:pt x="13066" y="218925"/>
                  </a:lnTo>
                  <a:lnTo>
                    <a:pt x="28684" y="178052"/>
                  </a:lnTo>
                  <a:lnTo>
                    <a:pt x="49720" y="140206"/>
                  </a:lnTo>
                  <a:lnTo>
                    <a:pt x="75699" y="105863"/>
                  </a:lnTo>
                  <a:lnTo>
                    <a:pt x="106141" y="75498"/>
                  </a:lnTo>
                  <a:lnTo>
                    <a:pt x="140571" y="49587"/>
                  </a:lnTo>
                  <a:lnTo>
                    <a:pt x="178510" y="28606"/>
                  </a:lnTo>
                  <a:lnTo>
                    <a:pt x="219481" y="13031"/>
                  </a:lnTo>
                  <a:lnTo>
                    <a:pt x="263007" y="3337"/>
                  </a:lnTo>
                  <a:lnTo>
                    <a:pt x="308609" y="0"/>
                  </a:lnTo>
                  <a:lnTo>
                    <a:pt x="354212" y="3337"/>
                  </a:lnTo>
                  <a:lnTo>
                    <a:pt x="397738" y="13031"/>
                  </a:lnTo>
                  <a:lnTo>
                    <a:pt x="438709" y="28606"/>
                  </a:lnTo>
                  <a:lnTo>
                    <a:pt x="476648" y="49587"/>
                  </a:lnTo>
                  <a:lnTo>
                    <a:pt x="511078" y="75498"/>
                  </a:lnTo>
                  <a:lnTo>
                    <a:pt x="541520" y="105863"/>
                  </a:lnTo>
                  <a:lnTo>
                    <a:pt x="567499" y="140206"/>
                  </a:lnTo>
                  <a:lnTo>
                    <a:pt x="588535" y="178052"/>
                  </a:lnTo>
                  <a:lnTo>
                    <a:pt x="604153" y="218925"/>
                  </a:lnTo>
                  <a:lnTo>
                    <a:pt x="613873" y="262348"/>
                  </a:lnTo>
                  <a:lnTo>
                    <a:pt x="617219" y="307848"/>
                  </a:lnTo>
                  <a:lnTo>
                    <a:pt x="613873" y="353347"/>
                  </a:lnTo>
                  <a:lnTo>
                    <a:pt x="604153" y="396770"/>
                  </a:lnTo>
                  <a:lnTo>
                    <a:pt x="588535" y="437643"/>
                  </a:lnTo>
                  <a:lnTo>
                    <a:pt x="567499" y="475489"/>
                  </a:lnTo>
                  <a:lnTo>
                    <a:pt x="541520" y="509832"/>
                  </a:lnTo>
                  <a:lnTo>
                    <a:pt x="511078" y="540197"/>
                  </a:lnTo>
                  <a:lnTo>
                    <a:pt x="476648" y="566108"/>
                  </a:lnTo>
                  <a:lnTo>
                    <a:pt x="438709" y="587089"/>
                  </a:lnTo>
                  <a:lnTo>
                    <a:pt x="397738" y="602664"/>
                  </a:lnTo>
                  <a:lnTo>
                    <a:pt x="354212" y="612358"/>
                  </a:lnTo>
                  <a:lnTo>
                    <a:pt x="308609" y="615696"/>
                  </a:lnTo>
                  <a:lnTo>
                    <a:pt x="263007" y="612358"/>
                  </a:lnTo>
                  <a:lnTo>
                    <a:pt x="219481" y="602664"/>
                  </a:lnTo>
                  <a:lnTo>
                    <a:pt x="178510" y="587089"/>
                  </a:lnTo>
                  <a:lnTo>
                    <a:pt x="140571" y="566108"/>
                  </a:lnTo>
                  <a:lnTo>
                    <a:pt x="106141" y="540197"/>
                  </a:lnTo>
                  <a:lnTo>
                    <a:pt x="75699" y="509832"/>
                  </a:lnTo>
                  <a:lnTo>
                    <a:pt x="49720" y="475489"/>
                  </a:lnTo>
                  <a:lnTo>
                    <a:pt x="28684" y="437643"/>
                  </a:lnTo>
                  <a:lnTo>
                    <a:pt x="13066" y="396770"/>
                  </a:lnTo>
                  <a:lnTo>
                    <a:pt x="3346" y="353347"/>
                  </a:lnTo>
                  <a:lnTo>
                    <a:pt x="0" y="307848"/>
                  </a:lnTo>
                  <a:close/>
                </a:path>
              </a:pathLst>
            </a:custGeom>
            <a:ln w="28956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10484" y="1956816"/>
              <a:ext cx="423671" cy="33832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82795" y="2654808"/>
              <a:ext cx="780415" cy="303530"/>
            </a:xfrm>
            <a:custGeom>
              <a:avLst/>
              <a:gdLst/>
              <a:ahLst/>
              <a:cxnLst/>
              <a:rect l="l" t="t" r="r" b="b"/>
              <a:pathLst>
                <a:path w="780414" h="303530">
                  <a:moveTo>
                    <a:pt x="628650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7735" y="199546"/>
                  </a:lnTo>
                  <a:lnTo>
                    <a:pt x="29272" y="241169"/>
                  </a:lnTo>
                  <a:lnTo>
                    <a:pt x="62106" y="274003"/>
                  </a:lnTo>
                  <a:lnTo>
                    <a:pt x="103729" y="295540"/>
                  </a:lnTo>
                  <a:lnTo>
                    <a:pt x="151637" y="303275"/>
                  </a:lnTo>
                  <a:lnTo>
                    <a:pt x="628650" y="303275"/>
                  </a:lnTo>
                  <a:lnTo>
                    <a:pt x="676558" y="295540"/>
                  </a:lnTo>
                  <a:lnTo>
                    <a:pt x="718181" y="274003"/>
                  </a:lnTo>
                  <a:lnTo>
                    <a:pt x="751015" y="241169"/>
                  </a:lnTo>
                  <a:lnTo>
                    <a:pt x="772552" y="199546"/>
                  </a:lnTo>
                  <a:lnTo>
                    <a:pt x="780288" y="151637"/>
                  </a:lnTo>
                  <a:lnTo>
                    <a:pt x="772552" y="103729"/>
                  </a:lnTo>
                  <a:lnTo>
                    <a:pt x="751015" y="62106"/>
                  </a:lnTo>
                  <a:lnTo>
                    <a:pt x="718181" y="29272"/>
                  </a:lnTo>
                  <a:lnTo>
                    <a:pt x="676558" y="7735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86764" y="3836246"/>
            <a:ext cx="399287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1260" algn="l"/>
                <a:tab pos="2340610" algn="l"/>
                <a:tab pos="3531870" algn="l"/>
              </a:tabLst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1986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	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1996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	</a:t>
            </a:r>
            <a:r>
              <a:rPr kumimoji="0" sz="14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2006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	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2016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060188" y="2954486"/>
            <a:ext cx="2494915" cy="1205865"/>
            <a:chOff x="4090415" y="1792097"/>
            <a:chExt cx="2494915" cy="1205865"/>
          </a:xfrm>
        </p:grpSpPr>
        <p:sp>
          <p:nvSpPr>
            <p:cNvPr id="35" name="object 35"/>
            <p:cNvSpPr/>
            <p:nvPr/>
          </p:nvSpPr>
          <p:spPr>
            <a:xfrm>
              <a:off x="4090415" y="1906524"/>
              <a:ext cx="817244" cy="436245"/>
            </a:xfrm>
            <a:custGeom>
              <a:avLst/>
              <a:gdLst/>
              <a:ahLst/>
              <a:cxnLst/>
              <a:rect l="l" t="t" r="r" b="b"/>
              <a:pathLst>
                <a:path w="817245" h="436244">
                  <a:moveTo>
                    <a:pt x="744220" y="0"/>
                  </a:moveTo>
                  <a:lnTo>
                    <a:pt x="72644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363220"/>
                  </a:lnTo>
                  <a:lnTo>
                    <a:pt x="5707" y="391501"/>
                  </a:lnTo>
                  <a:lnTo>
                    <a:pt x="21272" y="414591"/>
                  </a:lnTo>
                  <a:lnTo>
                    <a:pt x="44362" y="430156"/>
                  </a:lnTo>
                  <a:lnTo>
                    <a:pt x="72644" y="435863"/>
                  </a:lnTo>
                  <a:lnTo>
                    <a:pt x="744220" y="435863"/>
                  </a:lnTo>
                  <a:lnTo>
                    <a:pt x="772501" y="430156"/>
                  </a:lnTo>
                  <a:lnTo>
                    <a:pt x="795591" y="414591"/>
                  </a:lnTo>
                  <a:lnTo>
                    <a:pt x="811156" y="391501"/>
                  </a:lnTo>
                  <a:lnTo>
                    <a:pt x="816863" y="363220"/>
                  </a:lnTo>
                  <a:lnTo>
                    <a:pt x="816863" y="72643"/>
                  </a:lnTo>
                  <a:lnTo>
                    <a:pt x="811156" y="44362"/>
                  </a:lnTo>
                  <a:lnTo>
                    <a:pt x="795591" y="21272"/>
                  </a:lnTo>
                  <a:lnTo>
                    <a:pt x="772501" y="5707"/>
                  </a:lnTo>
                  <a:lnTo>
                    <a:pt x="74422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191761" y="1806702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848" y="0"/>
                  </a:moveTo>
                  <a:lnTo>
                    <a:pt x="262348" y="3337"/>
                  </a:lnTo>
                  <a:lnTo>
                    <a:pt x="218925" y="13031"/>
                  </a:lnTo>
                  <a:lnTo>
                    <a:pt x="178052" y="28606"/>
                  </a:lnTo>
                  <a:lnTo>
                    <a:pt x="140206" y="49587"/>
                  </a:lnTo>
                  <a:lnTo>
                    <a:pt x="105863" y="75498"/>
                  </a:lnTo>
                  <a:lnTo>
                    <a:pt x="75498" y="105863"/>
                  </a:lnTo>
                  <a:lnTo>
                    <a:pt x="49587" y="140206"/>
                  </a:lnTo>
                  <a:lnTo>
                    <a:pt x="28606" y="178052"/>
                  </a:lnTo>
                  <a:lnTo>
                    <a:pt x="13031" y="218925"/>
                  </a:lnTo>
                  <a:lnTo>
                    <a:pt x="3337" y="262348"/>
                  </a:lnTo>
                  <a:lnTo>
                    <a:pt x="0" y="307848"/>
                  </a:lnTo>
                  <a:lnTo>
                    <a:pt x="3337" y="353347"/>
                  </a:lnTo>
                  <a:lnTo>
                    <a:pt x="13031" y="396770"/>
                  </a:lnTo>
                  <a:lnTo>
                    <a:pt x="28606" y="437643"/>
                  </a:lnTo>
                  <a:lnTo>
                    <a:pt x="49587" y="475489"/>
                  </a:lnTo>
                  <a:lnTo>
                    <a:pt x="75498" y="509832"/>
                  </a:lnTo>
                  <a:lnTo>
                    <a:pt x="105863" y="540197"/>
                  </a:lnTo>
                  <a:lnTo>
                    <a:pt x="140206" y="566108"/>
                  </a:lnTo>
                  <a:lnTo>
                    <a:pt x="178052" y="587089"/>
                  </a:lnTo>
                  <a:lnTo>
                    <a:pt x="218925" y="602664"/>
                  </a:lnTo>
                  <a:lnTo>
                    <a:pt x="262348" y="612358"/>
                  </a:lnTo>
                  <a:lnTo>
                    <a:pt x="307848" y="615696"/>
                  </a:lnTo>
                  <a:lnTo>
                    <a:pt x="353347" y="612358"/>
                  </a:lnTo>
                  <a:lnTo>
                    <a:pt x="396770" y="602664"/>
                  </a:lnTo>
                  <a:lnTo>
                    <a:pt x="437643" y="587089"/>
                  </a:lnTo>
                  <a:lnTo>
                    <a:pt x="475489" y="566108"/>
                  </a:lnTo>
                  <a:lnTo>
                    <a:pt x="509832" y="540197"/>
                  </a:lnTo>
                  <a:lnTo>
                    <a:pt x="540197" y="509832"/>
                  </a:lnTo>
                  <a:lnTo>
                    <a:pt x="566108" y="475489"/>
                  </a:lnTo>
                  <a:lnTo>
                    <a:pt x="587089" y="437643"/>
                  </a:lnTo>
                  <a:lnTo>
                    <a:pt x="602664" y="396770"/>
                  </a:lnTo>
                  <a:lnTo>
                    <a:pt x="612358" y="353347"/>
                  </a:lnTo>
                  <a:lnTo>
                    <a:pt x="615696" y="307848"/>
                  </a:lnTo>
                  <a:lnTo>
                    <a:pt x="612358" y="262348"/>
                  </a:lnTo>
                  <a:lnTo>
                    <a:pt x="602664" y="218925"/>
                  </a:lnTo>
                  <a:lnTo>
                    <a:pt x="587089" y="178052"/>
                  </a:lnTo>
                  <a:lnTo>
                    <a:pt x="566108" y="140206"/>
                  </a:lnTo>
                  <a:lnTo>
                    <a:pt x="540197" y="105863"/>
                  </a:lnTo>
                  <a:lnTo>
                    <a:pt x="509832" y="75498"/>
                  </a:lnTo>
                  <a:lnTo>
                    <a:pt x="475489" y="49587"/>
                  </a:lnTo>
                  <a:lnTo>
                    <a:pt x="437643" y="28606"/>
                  </a:lnTo>
                  <a:lnTo>
                    <a:pt x="396770" y="13031"/>
                  </a:lnTo>
                  <a:lnTo>
                    <a:pt x="353347" y="3337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191761" y="1806702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0" y="307848"/>
                  </a:moveTo>
                  <a:lnTo>
                    <a:pt x="3337" y="262348"/>
                  </a:lnTo>
                  <a:lnTo>
                    <a:pt x="13031" y="218925"/>
                  </a:lnTo>
                  <a:lnTo>
                    <a:pt x="28606" y="178052"/>
                  </a:lnTo>
                  <a:lnTo>
                    <a:pt x="49587" y="140206"/>
                  </a:lnTo>
                  <a:lnTo>
                    <a:pt x="75498" y="105863"/>
                  </a:lnTo>
                  <a:lnTo>
                    <a:pt x="105863" y="75498"/>
                  </a:lnTo>
                  <a:lnTo>
                    <a:pt x="140206" y="49587"/>
                  </a:lnTo>
                  <a:lnTo>
                    <a:pt x="178052" y="28606"/>
                  </a:lnTo>
                  <a:lnTo>
                    <a:pt x="218925" y="13031"/>
                  </a:lnTo>
                  <a:lnTo>
                    <a:pt x="262348" y="3337"/>
                  </a:lnTo>
                  <a:lnTo>
                    <a:pt x="307848" y="0"/>
                  </a:lnTo>
                  <a:lnTo>
                    <a:pt x="353347" y="3337"/>
                  </a:lnTo>
                  <a:lnTo>
                    <a:pt x="396770" y="13031"/>
                  </a:lnTo>
                  <a:lnTo>
                    <a:pt x="437643" y="28606"/>
                  </a:lnTo>
                  <a:lnTo>
                    <a:pt x="475489" y="49587"/>
                  </a:lnTo>
                  <a:lnTo>
                    <a:pt x="509832" y="75498"/>
                  </a:lnTo>
                  <a:lnTo>
                    <a:pt x="540197" y="105863"/>
                  </a:lnTo>
                  <a:lnTo>
                    <a:pt x="566108" y="140206"/>
                  </a:lnTo>
                  <a:lnTo>
                    <a:pt x="587089" y="178052"/>
                  </a:lnTo>
                  <a:lnTo>
                    <a:pt x="602664" y="218925"/>
                  </a:lnTo>
                  <a:lnTo>
                    <a:pt x="612358" y="262348"/>
                  </a:lnTo>
                  <a:lnTo>
                    <a:pt x="615696" y="307848"/>
                  </a:lnTo>
                  <a:lnTo>
                    <a:pt x="612358" y="353347"/>
                  </a:lnTo>
                  <a:lnTo>
                    <a:pt x="602664" y="396770"/>
                  </a:lnTo>
                  <a:lnTo>
                    <a:pt x="587089" y="437643"/>
                  </a:lnTo>
                  <a:lnTo>
                    <a:pt x="566108" y="475489"/>
                  </a:lnTo>
                  <a:lnTo>
                    <a:pt x="540197" y="509832"/>
                  </a:lnTo>
                  <a:lnTo>
                    <a:pt x="509832" y="540197"/>
                  </a:lnTo>
                  <a:lnTo>
                    <a:pt x="475489" y="566108"/>
                  </a:lnTo>
                  <a:lnTo>
                    <a:pt x="437643" y="587089"/>
                  </a:lnTo>
                  <a:lnTo>
                    <a:pt x="396770" y="602664"/>
                  </a:lnTo>
                  <a:lnTo>
                    <a:pt x="353347" y="612358"/>
                  </a:lnTo>
                  <a:lnTo>
                    <a:pt x="307848" y="615696"/>
                  </a:lnTo>
                  <a:lnTo>
                    <a:pt x="262348" y="612358"/>
                  </a:lnTo>
                  <a:lnTo>
                    <a:pt x="218925" y="602664"/>
                  </a:lnTo>
                  <a:lnTo>
                    <a:pt x="178052" y="587089"/>
                  </a:lnTo>
                  <a:lnTo>
                    <a:pt x="140206" y="566108"/>
                  </a:lnTo>
                  <a:lnTo>
                    <a:pt x="105863" y="540197"/>
                  </a:lnTo>
                  <a:lnTo>
                    <a:pt x="75498" y="509832"/>
                  </a:lnTo>
                  <a:lnTo>
                    <a:pt x="49587" y="475489"/>
                  </a:lnTo>
                  <a:lnTo>
                    <a:pt x="28606" y="437643"/>
                  </a:lnTo>
                  <a:lnTo>
                    <a:pt x="13031" y="396770"/>
                  </a:lnTo>
                  <a:lnTo>
                    <a:pt x="3337" y="353347"/>
                  </a:lnTo>
                  <a:lnTo>
                    <a:pt x="0" y="307848"/>
                  </a:lnTo>
                  <a:close/>
                </a:path>
              </a:pathLst>
            </a:custGeom>
            <a:ln w="28956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9391" y="1952244"/>
              <a:ext cx="452627" cy="35966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554979" y="2609088"/>
              <a:ext cx="1030605" cy="388620"/>
            </a:xfrm>
            <a:custGeom>
              <a:avLst/>
              <a:gdLst/>
              <a:ahLst/>
              <a:cxnLst/>
              <a:rect l="l" t="t" r="r" b="b"/>
              <a:pathLst>
                <a:path w="1030604" h="388619">
                  <a:moveTo>
                    <a:pt x="835914" y="0"/>
                  </a:moveTo>
                  <a:lnTo>
                    <a:pt x="194310" y="0"/>
                  </a:lnTo>
                  <a:lnTo>
                    <a:pt x="149756" y="5131"/>
                  </a:lnTo>
                  <a:lnTo>
                    <a:pt x="108857" y="19749"/>
                  </a:lnTo>
                  <a:lnTo>
                    <a:pt x="72778" y="42687"/>
                  </a:lnTo>
                  <a:lnTo>
                    <a:pt x="42687" y="72778"/>
                  </a:lnTo>
                  <a:lnTo>
                    <a:pt x="19749" y="108857"/>
                  </a:lnTo>
                  <a:lnTo>
                    <a:pt x="5131" y="149756"/>
                  </a:lnTo>
                  <a:lnTo>
                    <a:pt x="0" y="194310"/>
                  </a:lnTo>
                  <a:lnTo>
                    <a:pt x="5131" y="238863"/>
                  </a:lnTo>
                  <a:lnTo>
                    <a:pt x="19749" y="279762"/>
                  </a:lnTo>
                  <a:lnTo>
                    <a:pt x="42687" y="315841"/>
                  </a:lnTo>
                  <a:lnTo>
                    <a:pt x="72778" y="345932"/>
                  </a:lnTo>
                  <a:lnTo>
                    <a:pt x="108857" y="368870"/>
                  </a:lnTo>
                  <a:lnTo>
                    <a:pt x="149756" y="383488"/>
                  </a:lnTo>
                  <a:lnTo>
                    <a:pt x="194310" y="388620"/>
                  </a:lnTo>
                  <a:lnTo>
                    <a:pt x="835914" y="388620"/>
                  </a:lnTo>
                  <a:lnTo>
                    <a:pt x="880467" y="383488"/>
                  </a:lnTo>
                  <a:lnTo>
                    <a:pt x="921366" y="368870"/>
                  </a:lnTo>
                  <a:lnTo>
                    <a:pt x="957445" y="345932"/>
                  </a:lnTo>
                  <a:lnTo>
                    <a:pt x="987536" y="315841"/>
                  </a:lnTo>
                  <a:lnTo>
                    <a:pt x="1010474" y="279762"/>
                  </a:lnTo>
                  <a:lnTo>
                    <a:pt x="1025092" y="238863"/>
                  </a:lnTo>
                  <a:lnTo>
                    <a:pt x="1030224" y="194310"/>
                  </a:lnTo>
                  <a:lnTo>
                    <a:pt x="1025092" y="149756"/>
                  </a:lnTo>
                  <a:lnTo>
                    <a:pt x="1010474" y="108857"/>
                  </a:lnTo>
                  <a:lnTo>
                    <a:pt x="987536" y="72778"/>
                  </a:lnTo>
                  <a:lnTo>
                    <a:pt x="957445" y="42687"/>
                  </a:lnTo>
                  <a:lnTo>
                    <a:pt x="921366" y="19749"/>
                  </a:lnTo>
                  <a:lnTo>
                    <a:pt x="880467" y="5131"/>
                  </a:lnTo>
                  <a:lnTo>
                    <a:pt x="835914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716903" y="3798147"/>
            <a:ext cx="64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88425" y="3039066"/>
            <a:ext cx="5343525" cy="519430"/>
            <a:chOff x="1408275" y="1882286"/>
            <a:chExt cx="5343525" cy="519430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7752" y="2052053"/>
              <a:ext cx="260603" cy="1432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8275" y="2052053"/>
              <a:ext cx="263452" cy="13865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8952" y="2052053"/>
              <a:ext cx="263452" cy="1386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2205" y="2034905"/>
              <a:ext cx="316870" cy="1745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67586" y="1882286"/>
              <a:ext cx="1383675" cy="519391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68807" y="4678932"/>
            <a:ext cx="666185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Sensus Ekonomi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dilaksanakan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setiap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tahun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berakhiran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Enam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698858" y="6447535"/>
            <a:ext cx="18351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0920" y="6481064"/>
            <a:ext cx="175958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sz="1200" b="1" i="0" u="none" strike="noStrike" kern="0" cap="none" spc="1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sz="1200" b="1" i="0" u="none" strike="noStrike" kern="0" cap="none" spc="114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77" name="object 28">
            <a:extLst>
              <a:ext uri="{FF2B5EF4-FFF2-40B4-BE49-F238E27FC236}">
                <a16:creationId xmlns:a16="http://schemas.microsoft.com/office/drawing/2014/main" id="{DB0CCB24-036A-3F00-C9CF-EFF6F65D57B4}"/>
              </a:ext>
            </a:extLst>
          </p:cNvPr>
          <p:cNvGrpSpPr/>
          <p:nvPr/>
        </p:nvGrpSpPr>
        <p:grpSpPr>
          <a:xfrm>
            <a:off x="8060397" y="2431596"/>
            <a:ext cx="3195866" cy="1274633"/>
            <a:chOff x="7253213" y="194898"/>
            <a:chExt cx="1121410" cy="417195"/>
          </a:xfrm>
        </p:grpSpPr>
        <p:pic>
          <p:nvPicPr>
            <p:cNvPr id="78" name="object 29">
              <a:extLst>
                <a:ext uri="{FF2B5EF4-FFF2-40B4-BE49-F238E27FC236}">
                  <a16:creationId xmlns:a16="http://schemas.microsoft.com/office/drawing/2014/main" id="{C97469E5-250D-904C-B02A-02BAB5A99AC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3745" y="233834"/>
              <a:ext cx="500401" cy="307276"/>
            </a:xfrm>
            <a:prstGeom prst="rect">
              <a:avLst/>
            </a:prstGeom>
          </p:spPr>
        </p:pic>
        <p:pic>
          <p:nvPicPr>
            <p:cNvPr id="79" name="object 30">
              <a:extLst>
                <a:ext uri="{FF2B5EF4-FFF2-40B4-BE49-F238E27FC236}">
                  <a16:creationId xmlns:a16="http://schemas.microsoft.com/office/drawing/2014/main" id="{1A33685A-E6B8-D289-A191-1640216E48E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3213" y="194898"/>
              <a:ext cx="555800" cy="416577"/>
            </a:xfrm>
            <a:prstGeom prst="rect">
              <a:avLst/>
            </a:prstGeom>
          </p:spPr>
        </p:pic>
      </p:grpSp>
      <p:sp>
        <p:nvSpPr>
          <p:cNvPr id="82" name="Kotak Teks 81">
            <a:extLst>
              <a:ext uri="{FF2B5EF4-FFF2-40B4-BE49-F238E27FC236}">
                <a16:creationId xmlns:a16="http://schemas.microsoft.com/office/drawing/2014/main" id="{BA08F9A1-7EA3-CC53-26C8-8EA217D19861}"/>
              </a:ext>
            </a:extLst>
          </p:cNvPr>
          <p:cNvSpPr txBox="1"/>
          <p:nvPr/>
        </p:nvSpPr>
        <p:spPr>
          <a:xfrm>
            <a:off x="8308959" y="3992507"/>
            <a:ext cx="2561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35"/>
              </a:spcBef>
            </a:pPr>
            <a:r>
              <a:rPr lang="fi-FI" sz="1800" b="1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PELAKSANAAN</a:t>
            </a:r>
            <a:endParaRPr lang="fi-FI" sz="18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749009-6689-86B5-F243-E40CC6B4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ersegi Panjang: Sudut Lengkung 62">
            <a:extLst>
              <a:ext uri="{FF2B5EF4-FFF2-40B4-BE49-F238E27FC236}">
                <a16:creationId xmlns:a16="http://schemas.microsoft.com/office/drawing/2014/main" id="{728FF65D-28E3-E1BC-1634-524529665AED}"/>
              </a:ext>
            </a:extLst>
          </p:cNvPr>
          <p:cNvSpPr/>
          <p:nvPr/>
        </p:nvSpPr>
        <p:spPr>
          <a:xfrm>
            <a:off x="9235386" y="4131749"/>
            <a:ext cx="2780335" cy="1706041"/>
          </a:xfrm>
          <a:prstGeom prst="roundRect">
            <a:avLst/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Berbagai</a:t>
            </a:r>
            <a:r>
              <a:rPr lang="id-ID" sz="1600" spc="-6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tinjauan</a:t>
            </a:r>
            <a:r>
              <a:rPr lang="id-ID" sz="1600" spc="-8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analisis,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termasuk</a:t>
            </a:r>
            <a:r>
              <a:rPr lang="id-ID" sz="1600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ekonomi</a:t>
            </a:r>
            <a:r>
              <a:rPr lang="id-ID" sz="1600" spc="-1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lingkungan,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ekonomi</a:t>
            </a:r>
            <a:r>
              <a:rPr lang="id-ID" sz="1600" spc="-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digital,</a:t>
            </a:r>
            <a:r>
              <a:rPr lang="id-ID" sz="1600" spc="-7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dan</a:t>
            </a:r>
            <a:r>
              <a:rPr lang="id-ID" sz="1600" spc="-3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ekonomi kreatif.</a:t>
            </a:r>
            <a:endParaRPr lang="id-ID"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2" name="Persegi Panjang: Sudut Lengkung 61">
            <a:extLst>
              <a:ext uri="{FF2B5EF4-FFF2-40B4-BE49-F238E27FC236}">
                <a16:creationId xmlns:a16="http://schemas.microsoft.com/office/drawing/2014/main" id="{BB1309FF-2F67-1D5D-4D2F-1666638F30DE}"/>
              </a:ext>
            </a:extLst>
          </p:cNvPr>
          <p:cNvSpPr/>
          <p:nvPr/>
        </p:nvSpPr>
        <p:spPr>
          <a:xfrm>
            <a:off x="6296099" y="4135595"/>
            <a:ext cx="2780335" cy="1706041"/>
          </a:xfrm>
          <a:prstGeom prst="roundRect">
            <a:avLst/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Business</a:t>
            </a:r>
            <a:r>
              <a:rPr lang="id-ID" sz="1600" spc="-10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Register</a:t>
            </a:r>
            <a:r>
              <a:rPr lang="id-ID" sz="1600" spc="-6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yang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menjadi</a:t>
            </a:r>
            <a:r>
              <a:rPr lang="id-ID" sz="1600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dasar</a:t>
            </a:r>
            <a:r>
              <a:rPr lang="id-ID" sz="1600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sampling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pada</a:t>
            </a:r>
            <a:r>
              <a:rPr lang="id-ID" sz="1600" spc="-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survei-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survei </a:t>
            </a:r>
            <a:r>
              <a:rPr lang="id-ID" sz="1600" spc="-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BPS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selanjutnya</a:t>
            </a:r>
            <a:endParaRPr lang="id-ID"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1" name="Persegi Panjang: Sudut Lengkung 60">
            <a:extLst>
              <a:ext uri="{FF2B5EF4-FFF2-40B4-BE49-F238E27FC236}">
                <a16:creationId xmlns:a16="http://schemas.microsoft.com/office/drawing/2014/main" id="{46DB27E2-43C4-90BF-455E-B7D5E2CC5208}"/>
              </a:ext>
            </a:extLst>
          </p:cNvPr>
          <p:cNvSpPr/>
          <p:nvPr/>
        </p:nvSpPr>
        <p:spPr>
          <a:xfrm>
            <a:off x="3315665" y="4135596"/>
            <a:ext cx="2780335" cy="1706041"/>
          </a:xfrm>
          <a:prstGeom prst="roundRect">
            <a:avLst/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Memastikan</a:t>
            </a:r>
            <a:r>
              <a:rPr lang="id-ID" sz="1600" spc="-9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angka</a:t>
            </a:r>
            <a:r>
              <a:rPr lang="id-ID" sz="1600" spc="-1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PDB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yang</a:t>
            </a:r>
            <a:r>
              <a:rPr lang="id-ID" sz="1600" spc="-4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dihasilkan</a:t>
            </a:r>
            <a:r>
              <a:rPr lang="id-ID" sz="1600" spc="-9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lebih</a:t>
            </a:r>
            <a:r>
              <a:rPr lang="id-ID" sz="1600" spc="-4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akurat,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relevan,</a:t>
            </a:r>
            <a:r>
              <a:rPr lang="id-ID" sz="1600" spc="-5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dan</a:t>
            </a:r>
            <a:r>
              <a:rPr lang="id-ID" sz="1600" spc="-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mencerminkan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struktur</a:t>
            </a:r>
            <a:r>
              <a:rPr lang="id-ID" sz="1600" spc="-5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perekonomian terkini.</a:t>
            </a:r>
            <a:endParaRPr lang="id-ID"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0" name="Persegi Panjang: Sudut Lengkung 59">
            <a:extLst>
              <a:ext uri="{FF2B5EF4-FFF2-40B4-BE49-F238E27FC236}">
                <a16:creationId xmlns:a16="http://schemas.microsoft.com/office/drawing/2014/main" id="{AA71D378-84AB-AE82-FDEC-E91794DBDC30}"/>
              </a:ext>
            </a:extLst>
          </p:cNvPr>
          <p:cNvSpPr/>
          <p:nvPr/>
        </p:nvSpPr>
        <p:spPr>
          <a:xfrm>
            <a:off x="376378" y="4135597"/>
            <a:ext cx="2780335" cy="1706041"/>
          </a:xfrm>
          <a:prstGeom prst="roundRect">
            <a:avLst/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Potret</a:t>
            </a:r>
            <a:r>
              <a:rPr lang="id-ID" sz="1600" spc="-6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terkini</a:t>
            </a:r>
            <a:r>
              <a:rPr lang="id-ID" sz="1600" spc="-1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struktur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ekonomi</a:t>
            </a:r>
            <a:r>
              <a:rPr lang="id-ID" sz="1600" spc="-5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</a:t>
            </a:r>
            <a:r>
              <a:rPr lang="id-ID" sz="1600" spc="-9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seluruh </a:t>
            </a:r>
            <a:r>
              <a:rPr lang="id-ID" sz="1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wilayah</a:t>
            </a:r>
            <a:r>
              <a:rPr lang="id-ID" sz="1600" spc="-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id-ID" sz="16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Indonesia.</a:t>
            </a:r>
            <a:endParaRPr lang="id-ID"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29E6D9B6-4D94-A9B1-E274-B324EEE120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6744" y="-218253"/>
            <a:ext cx="1923142" cy="1758781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F415CE0C-A8A4-A8BC-F2BD-E0E4AD36F998}"/>
              </a:ext>
            </a:extLst>
          </p:cNvPr>
          <p:cNvGrpSpPr/>
          <p:nvPr/>
        </p:nvGrpSpPr>
        <p:grpSpPr>
          <a:xfrm>
            <a:off x="256031" y="6361176"/>
            <a:ext cx="11681460" cy="376555"/>
            <a:chOff x="256031" y="6361176"/>
            <a:chExt cx="11681460" cy="37655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E6FF99B-51E1-57EB-B903-45224E120CD0}"/>
                </a:ext>
              </a:extLst>
            </p:cNvPr>
            <p:cNvSpPr/>
            <p:nvPr/>
          </p:nvSpPr>
          <p:spPr>
            <a:xfrm>
              <a:off x="11256263" y="6371844"/>
              <a:ext cx="666115" cy="365760"/>
            </a:xfrm>
            <a:custGeom>
              <a:avLst/>
              <a:gdLst/>
              <a:ahLst/>
              <a:cxnLst/>
              <a:rect l="l" t="t" r="r" b="b"/>
              <a:pathLst>
                <a:path w="666115" h="365759">
                  <a:moveTo>
                    <a:pt x="665987" y="0"/>
                  </a:moveTo>
                  <a:lnTo>
                    <a:pt x="0" y="0"/>
                  </a:lnTo>
                  <a:lnTo>
                    <a:pt x="0" y="233591"/>
                  </a:lnTo>
                  <a:lnTo>
                    <a:pt x="6739" y="275368"/>
                  </a:lnTo>
                  <a:lnTo>
                    <a:pt x="25505" y="311650"/>
                  </a:lnTo>
                  <a:lnTo>
                    <a:pt x="54123" y="340260"/>
                  </a:lnTo>
                  <a:lnTo>
                    <a:pt x="90415" y="359022"/>
                  </a:lnTo>
                  <a:lnTo>
                    <a:pt x="132206" y="365759"/>
                  </a:lnTo>
                  <a:lnTo>
                    <a:pt x="665987" y="365759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68E4906-E8A2-AE96-65D7-A809D7AF302E}"/>
                </a:ext>
              </a:extLst>
            </p:cNvPr>
            <p:cNvSpPr/>
            <p:nvPr/>
          </p:nvSpPr>
          <p:spPr>
            <a:xfrm>
              <a:off x="270509" y="6375654"/>
              <a:ext cx="11652885" cy="15875"/>
            </a:xfrm>
            <a:custGeom>
              <a:avLst/>
              <a:gdLst/>
              <a:ahLst/>
              <a:cxnLst/>
              <a:rect l="l" t="t" r="r" b="b"/>
              <a:pathLst>
                <a:path w="11652885" h="15875">
                  <a:moveTo>
                    <a:pt x="0" y="15405"/>
                  </a:moveTo>
                  <a:lnTo>
                    <a:pt x="11652377" y="0"/>
                  </a:lnTo>
                </a:path>
              </a:pathLst>
            </a:custGeom>
            <a:ln w="28956">
              <a:solidFill>
                <a:srgbClr val="F790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7A36023-FF09-622D-0076-6326D5CB7A4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5" y="6544056"/>
              <a:ext cx="105155" cy="106679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CFE8F4B2-19F9-541A-E200-F7FFB8F686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651" y="6539484"/>
              <a:ext cx="105156" cy="106680"/>
            </a:xfrm>
            <a:prstGeom prst="rect">
              <a:avLst/>
            </a:prstGeom>
          </p:spPr>
        </p:pic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8E71F5A1-8ED8-20BE-4AB9-D0B67C8F19E7}"/>
              </a:ext>
            </a:extLst>
          </p:cNvPr>
          <p:cNvGrpSpPr/>
          <p:nvPr/>
        </p:nvGrpSpPr>
        <p:grpSpPr>
          <a:xfrm>
            <a:off x="0" y="246888"/>
            <a:ext cx="2581910" cy="125095"/>
            <a:chOff x="0" y="246888"/>
            <a:chExt cx="2581910" cy="12509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F0CBF23-A455-5221-9D49-1324912B6D7F}"/>
                </a:ext>
              </a:extLst>
            </p:cNvPr>
            <p:cNvSpPr/>
            <p:nvPr/>
          </p:nvSpPr>
          <p:spPr>
            <a:xfrm>
              <a:off x="768095" y="246888"/>
              <a:ext cx="1050290" cy="125095"/>
            </a:xfrm>
            <a:custGeom>
              <a:avLst/>
              <a:gdLst/>
              <a:ahLst/>
              <a:cxnLst/>
              <a:rect l="l" t="t" r="r" b="b"/>
              <a:pathLst>
                <a:path w="1050289" h="125095">
                  <a:moveTo>
                    <a:pt x="105003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050036" y="12496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592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01D1220-4376-5EFC-4F26-0C8A1E2FAF6D}"/>
                </a:ext>
              </a:extLst>
            </p:cNvPr>
            <p:cNvSpPr/>
            <p:nvPr/>
          </p:nvSpPr>
          <p:spPr>
            <a:xfrm>
              <a:off x="1818132" y="246888"/>
              <a:ext cx="763905" cy="125095"/>
            </a:xfrm>
            <a:custGeom>
              <a:avLst/>
              <a:gdLst/>
              <a:ahLst/>
              <a:cxnLst/>
              <a:rect l="l" t="t" r="r" b="b"/>
              <a:pathLst>
                <a:path w="763905" h="125095">
                  <a:moveTo>
                    <a:pt x="76352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3524" y="124968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FDBC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82B9694-C0EA-5835-3745-19B47B1090E8}"/>
                </a:ext>
              </a:extLst>
            </p:cNvPr>
            <p:cNvSpPr/>
            <p:nvPr/>
          </p:nvSpPr>
          <p:spPr>
            <a:xfrm>
              <a:off x="0" y="246888"/>
              <a:ext cx="768350" cy="125095"/>
            </a:xfrm>
            <a:custGeom>
              <a:avLst/>
              <a:gdLst/>
              <a:ahLst/>
              <a:cxnLst/>
              <a:rect l="l" t="t" r="r" b="b"/>
              <a:pathLst>
                <a:path w="768350" h="125095">
                  <a:moveTo>
                    <a:pt x="76809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8096" y="124968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5307F8DF-9ED8-3A79-B949-54C63ABAB7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425" y="367741"/>
            <a:ext cx="87337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10"/>
              </a:lnSpc>
              <a:spcBef>
                <a:spcPts val="95"/>
              </a:spcBef>
            </a:pPr>
            <a:r>
              <a:rPr sz="2800" spc="-280" dirty="0">
                <a:solidFill>
                  <a:srgbClr val="F79039"/>
                </a:solidFill>
              </a:rPr>
              <a:t>SENSUS</a:t>
            </a:r>
            <a:r>
              <a:rPr sz="2800" spc="-355" dirty="0">
                <a:solidFill>
                  <a:srgbClr val="F79039"/>
                </a:solidFill>
              </a:rPr>
              <a:t> </a:t>
            </a:r>
            <a:r>
              <a:rPr sz="2800" spc="-350" dirty="0">
                <a:solidFill>
                  <a:srgbClr val="F79039"/>
                </a:solidFill>
              </a:rPr>
              <a:t>EKONOMI</a:t>
            </a:r>
            <a:r>
              <a:rPr sz="2800" spc="-330" dirty="0">
                <a:solidFill>
                  <a:srgbClr val="F79039"/>
                </a:solidFill>
              </a:rPr>
              <a:t> </a:t>
            </a:r>
            <a:r>
              <a:rPr sz="2800" spc="-20" dirty="0">
                <a:solidFill>
                  <a:srgbClr val="F79039"/>
                </a:solidFill>
              </a:rPr>
              <a:t>2026</a:t>
            </a:r>
            <a:endParaRPr sz="2800" dirty="0"/>
          </a:p>
          <a:p>
            <a:pPr marL="12700">
              <a:lnSpc>
                <a:spcPts val="2370"/>
              </a:lnSpc>
            </a:pPr>
            <a:r>
              <a:rPr lang="id-ID" sz="2100" b="1" i="1" spc="-50" dirty="0">
                <a:solidFill>
                  <a:srgbClr val="221F1F"/>
                </a:solidFill>
                <a:latin typeface="Arial"/>
                <a:cs typeface="Arial"/>
              </a:rPr>
              <a:t>Mendukung</a:t>
            </a:r>
            <a:r>
              <a:rPr lang="id-ID" sz="2100" b="1" i="1" spc="-1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id-ID" sz="2100" b="1" i="1" spc="-50" dirty="0">
                <a:solidFill>
                  <a:srgbClr val="221F1F"/>
                </a:solidFill>
                <a:latin typeface="Arial"/>
                <a:cs typeface="Arial"/>
              </a:rPr>
              <a:t>Transformasi</a:t>
            </a:r>
            <a:r>
              <a:rPr lang="id-ID" sz="2100" b="1" i="1" spc="-1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id-ID" sz="2100" b="1" i="1" spc="-95" dirty="0">
                <a:solidFill>
                  <a:srgbClr val="221F1F"/>
                </a:solidFill>
                <a:latin typeface="Arial"/>
                <a:cs typeface="Arial"/>
              </a:rPr>
              <a:t>Ekonomi</a:t>
            </a:r>
            <a:r>
              <a:rPr lang="id-ID" sz="2100" b="1" i="1" spc="-1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id-ID" sz="2100" b="1" i="1" spc="-60" dirty="0">
                <a:solidFill>
                  <a:srgbClr val="F79039"/>
                </a:solidFill>
                <a:latin typeface="Arial"/>
                <a:cs typeface="Arial"/>
              </a:rPr>
              <a:t>Menyongsong</a:t>
            </a:r>
            <a:r>
              <a:rPr lang="id-ID" sz="2100" b="1" i="1" spc="-114" dirty="0">
                <a:solidFill>
                  <a:srgbClr val="F79039"/>
                </a:solidFill>
                <a:latin typeface="Arial"/>
                <a:cs typeface="Arial"/>
              </a:rPr>
              <a:t> </a:t>
            </a:r>
            <a:r>
              <a:rPr lang="id-ID" sz="2100" b="1" i="1" spc="-45" dirty="0">
                <a:solidFill>
                  <a:srgbClr val="F79039"/>
                </a:solidFill>
                <a:latin typeface="Arial"/>
                <a:cs typeface="Arial"/>
              </a:rPr>
              <a:t>Indonesia</a:t>
            </a:r>
            <a:r>
              <a:rPr lang="id-ID" sz="2100" b="1" i="1" spc="-120" dirty="0">
                <a:solidFill>
                  <a:srgbClr val="F79039"/>
                </a:solidFill>
                <a:latin typeface="Arial"/>
                <a:cs typeface="Arial"/>
              </a:rPr>
              <a:t> </a:t>
            </a:r>
            <a:r>
              <a:rPr lang="id-ID" sz="2100" b="1" i="1" spc="-105" dirty="0">
                <a:solidFill>
                  <a:srgbClr val="F79039"/>
                </a:solidFill>
                <a:latin typeface="Arial"/>
                <a:cs typeface="Arial"/>
              </a:rPr>
              <a:t>Emas</a:t>
            </a:r>
            <a:r>
              <a:rPr lang="id-ID" sz="2100" b="1" i="1" spc="-130" dirty="0">
                <a:solidFill>
                  <a:srgbClr val="F79039"/>
                </a:solidFill>
                <a:latin typeface="Arial"/>
                <a:cs typeface="Arial"/>
              </a:rPr>
              <a:t> </a:t>
            </a:r>
            <a:r>
              <a:rPr lang="id-ID" sz="2100" b="1" i="1" spc="30" dirty="0">
                <a:solidFill>
                  <a:srgbClr val="F79039"/>
                </a:solidFill>
                <a:latin typeface="Arial"/>
                <a:cs typeface="Arial"/>
              </a:rPr>
              <a:t>2045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2" name="object 72">
            <a:extLst>
              <a:ext uri="{FF2B5EF4-FFF2-40B4-BE49-F238E27FC236}">
                <a16:creationId xmlns:a16="http://schemas.microsoft.com/office/drawing/2014/main" id="{C63082DD-3A30-FD88-C793-52CE67F19112}"/>
              </a:ext>
            </a:extLst>
          </p:cNvPr>
          <p:cNvSpPr txBox="1"/>
          <p:nvPr/>
        </p:nvSpPr>
        <p:spPr>
          <a:xfrm>
            <a:off x="11698858" y="6447535"/>
            <a:ext cx="18351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0F0E66AB-5CA0-5037-E51E-DD3BEC69CA4B}"/>
              </a:ext>
            </a:extLst>
          </p:cNvPr>
          <p:cNvSpPr txBox="1"/>
          <p:nvPr/>
        </p:nvSpPr>
        <p:spPr>
          <a:xfrm>
            <a:off x="610920" y="6481064"/>
            <a:ext cx="175958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sz="1200" b="1" i="0" u="none" strike="noStrike" kern="0" cap="none" spc="1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sz="1200" b="1" i="0" u="none" strike="noStrike" kern="0" cap="none" spc="114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8" name="object 11"/>
          <p:cNvSpPr txBox="1"/>
          <p:nvPr/>
        </p:nvSpPr>
        <p:spPr>
          <a:xfrm>
            <a:off x="768056" y="3451538"/>
            <a:ext cx="222547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18224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Peta</a:t>
            </a:r>
            <a:r>
              <a:rPr sz="1600" b="1" spc="-3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spc="-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Ekonomi </a:t>
            </a:r>
            <a:r>
              <a:rPr sz="1600" b="1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Indonesia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9" name="object 12"/>
          <p:cNvSpPr txBox="1"/>
          <p:nvPr/>
        </p:nvSpPr>
        <p:spPr>
          <a:xfrm>
            <a:off x="3255519" y="3444558"/>
            <a:ext cx="25542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Menjadi</a:t>
            </a:r>
            <a:r>
              <a:rPr sz="1600" b="1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spc="-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basis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rebasing</a:t>
            </a:r>
            <a:r>
              <a:rPr sz="1600" b="1" spc="-4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PDB</a:t>
            </a:r>
            <a:r>
              <a:rPr sz="1600" b="1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(2025)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3" name="object 16"/>
          <p:cNvSpPr txBox="1"/>
          <p:nvPr/>
        </p:nvSpPr>
        <p:spPr>
          <a:xfrm>
            <a:off x="9149938" y="3380931"/>
            <a:ext cx="237544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Memberikan</a:t>
            </a:r>
            <a:r>
              <a:rPr sz="1600" b="1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Insight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Analisis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5" name="object 18"/>
          <p:cNvSpPr txBox="1"/>
          <p:nvPr/>
        </p:nvSpPr>
        <p:spPr>
          <a:xfrm>
            <a:off x="6333724" y="3447811"/>
            <a:ext cx="23822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Memperbaiki</a:t>
            </a:r>
            <a:r>
              <a:rPr sz="1600" b="1" spc="-8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spc="-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Frame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Data</a:t>
            </a:r>
            <a:r>
              <a:rPr sz="1600" b="1" spc="-4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Nasional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6" name="Freeform 43">
            <a:extLst>
              <a:ext uri="{FF2B5EF4-FFF2-40B4-BE49-F238E27FC236}">
                <a16:creationId xmlns:a16="http://schemas.microsoft.com/office/drawing/2014/main" id="{3E785F2D-BB33-4240-21B9-B568E678EB51}"/>
              </a:ext>
            </a:extLst>
          </p:cNvPr>
          <p:cNvSpPr/>
          <p:nvPr/>
        </p:nvSpPr>
        <p:spPr>
          <a:xfrm>
            <a:off x="4072056" y="2260112"/>
            <a:ext cx="1195948" cy="1080367"/>
          </a:xfrm>
          <a:custGeom>
            <a:avLst/>
            <a:gdLst/>
            <a:ahLst/>
            <a:cxnLst/>
            <a:rect l="l" t="t" r="r" b="b"/>
            <a:pathLst>
              <a:path w="2237864" h="1826656">
                <a:moveTo>
                  <a:pt x="0" y="0"/>
                </a:moveTo>
                <a:lnTo>
                  <a:pt x="2237864" y="0"/>
                </a:lnTo>
                <a:lnTo>
                  <a:pt x="2237864" y="1826656"/>
                </a:lnTo>
                <a:lnTo>
                  <a:pt x="0" y="18266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7" name="Freeform 45">
            <a:extLst>
              <a:ext uri="{FF2B5EF4-FFF2-40B4-BE49-F238E27FC236}">
                <a16:creationId xmlns:a16="http://schemas.microsoft.com/office/drawing/2014/main" id="{4C9A4BAF-BFB8-AA07-AABF-01DE9EAA21BA}"/>
              </a:ext>
            </a:extLst>
          </p:cNvPr>
          <p:cNvSpPr/>
          <p:nvPr/>
        </p:nvSpPr>
        <p:spPr>
          <a:xfrm>
            <a:off x="1174558" y="2187839"/>
            <a:ext cx="1195948" cy="1080367"/>
          </a:xfrm>
          <a:custGeom>
            <a:avLst/>
            <a:gdLst/>
            <a:ahLst/>
            <a:cxnLst/>
            <a:rect l="l" t="t" r="r" b="b"/>
            <a:pathLst>
              <a:path w="1939120" h="1914881">
                <a:moveTo>
                  <a:pt x="0" y="0"/>
                </a:moveTo>
                <a:lnTo>
                  <a:pt x="1939120" y="0"/>
                </a:lnTo>
                <a:lnTo>
                  <a:pt x="1939120" y="1914881"/>
                </a:lnTo>
                <a:lnTo>
                  <a:pt x="0" y="1914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8" name="Freeform 42">
            <a:extLst>
              <a:ext uri="{FF2B5EF4-FFF2-40B4-BE49-F238E27FC236}">
                <a16:creationId xmlns:a16="http://schemas.microsoft.com/office/drawing/2014/main" id="{C4EC75EE-2D16-EDF1-12AA-5B7B822FCA4B}"/>
              </a:ext>
            </a:extLst>
          </p:cNvPr>
          <p:cNvSpPr/>
          <p:nvPr/>
        </p:nvSpPr>
        <p:spPr>
          <a:xfrm>
            <a:off x="9739683" y="2191807"/>
            <a:ext cx="1195949" cy="1036597"/>
          </a:xfrm>
          <a:custGeom>
            <a:avLst/>
            <a:gdLst/>
            <a:ahLst/>
            <a:cxnLst/>
            <a:rect l="l" t="t" r="r" b="b"/>
            <a:pathLst>
              <a:path w="1880422" h="1938579">
                <a:moveTo>
                  <a:pt x="0" y="0"/>
                </a:moveTo>
                <a:lnTo>
                  <a:pt x="1880422" y="0"/>
                </a:lnTo>
                <a:lnTo>
                  <a:pt x="1880422" y="1938580"/>
                </a:lnTo>
                <a:lnTo>
                  <a:pt x="0" y="19385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9" name="Freeform 44">
            <a:extLst>
              <a:ext uri="{FF2B5EF4-FFF2-40B4-BE49-F238E27FC236}">
                <a16:creationId xmlns:a16="http://schemas.microsoft.com/office/drawing/2014/main" id="{4E4D0F67-D3E0-4A7E-1A99-E56846D4CA8D}"/>
              </a:ext>
            </a:extLst>
          </p:cNvPr>
          <p:cNvSpPr/>
          <p:nvPr/>
        </p:nvSpPr>
        <p:spPr>
          <a:xfrm>
            <a:off x="7033717" y="2225740"/>
            <a:ext cx="982218" cy="1080367"/>
          </a:xfrm>
          <a:custGeom>
            <a:avLst/>
            <a:gdLst/>
            <a:ahLst/>
            <a:cxnLst/>
            <a:rect l="l" t="t" r="r" b="b"/>
            <a:pathLst>
              <a:path w="1796765" h="1919108">
                <a:moveTo>
                  <a:pt x="0" y="0"/>
                </a:moveTo>
                <a:lnTo>
                  <a:pt x="1796765" y="0"/>
                </a:lnTo>
                <a:lnTo>
                  <a:pt x="1796765" y="1919108"/>
                </a:lnTo>
                <a:lnTo>
                  <a:pt x="0" y="19191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E88A8BD7-B4D5-D8C4-27F9-AA415EE64B9F}"/>
              </a:ext>
            </a:extLst>
          </p:cNvPr>
          <p:cNvSpPr/>
          <p:nvPr/>
        </p:nvSpPr>
        <p:spPr>
          <a:xfrm>
            <a:off x="368807" y="1506572"/>
            <a:ext cx="11425329" cy="536651"/>
          </a:xfrm>
          <a:custGeom>
            <a:avLst/>
            <a:gdLst/>
            <a:ahLst/>
            <a:cxnLst/>
            <a:rect l="l" t="t" r="r" b="b"/>
            <a:pathLst>
              <a:path w="6832600" h="2255520">
                <a:moveTo>
                  <a:pt x="0" y="169037"/>
                </a:moveTo>
                <a:lnTo>
                  <a:pt x="6039" y="124104"/>
                </a:lnTo>
                <a:lnTo>
                  <a:pt x="23081" y="83725"/>
                </a:lnTo>
                <a:lnTo>
                  <a:pt x="49515" y="49514"/>
                </a:lnTo>
                <a:lnTo>
                  <a:pt x="83729" y="23081"/>
                </a:lnTo>
                <a:lnTo>
                  <a:pt x="124111" y="6038"/>
                </a:lnTo>
                <a:lnTo>
                  <a:pt x="169049" y="0"/>
                </a:lnTo>
                <a:lnTo>
                  <a:pt x="6663055" y="0"/>
                </a:lnTo>
                <a:lnTo>
                  <a:pt x="6707987" y="6038"/>
                </a:lnTo>
                <a:lnTo>
                  <a:pt x="6748366" y="23081"/>
                </a:lnTo>
                <a:lnTo>
                  <a:pt x="6782577" y="49514"/>
                </a:lnTo>
                <a:lnTo>
                  <a:pt x="6809010" y="83725"/>
                </a:lnTo>
                <a:lnTo>
                  <a:pt x="6826053" y="124104"/>
                </a:lnTo>
                <a:lnTo>
                  <a:pt x="6832092" y="169037"/>
                </a:lnTo>
                <a:lnTo>
                  <a:pt x="6832092" y="2086482"/>
                </a:lnTo>
                <a:lnTo>
                  <a:pt x="6826053" y="2131415"/>
                </a:lnTo>
                <a:lnTo>
                  <a:pt x="6809010" y="2171794"/>
                </a:lnTo>
                <a:lnTo>
                  <a:pt x="6782577" y="2206005"/>
                </a:lnTo>
                <a:lnTo>
                  <a:pt x="6748366" y="2232438"/>
                </a:lnTo>
                <a:lnTo>
                  <a:pt x="6707987" y="2249481"/>
                </a:lnTo>
                <a:lnTo>
                  <a:pt x="6663055" y="2255519"/>
                </a:lnTo>
                <a:lnTo>
                  <a:pt x="169049" y="2255519"/>
                </a:lnTo>
                <a:lnTo>
                  <a:pt x="124111" y="2249481"/>
                </a:lnTo>
                <a:lnTo>
                  <a:pt x="83729" y="2232438"/>
                </a:lnTo>
                <a:lnTo>
                  <a:pt x="49515" y="2206005"/>
                </a:lnTo>
                <a:lnTo>
                  <a:pt x="23081" y="2171794"/>
                </a:lnTo>
                <a:lnTo>
                  <a:pt x="6039" y="2131415"/>
                </a:lnTo>
                <a:lnTo>
                  <a:pt x="0" y="2086482"/>
                </a:lnTo>
                <a:lnTo>
                  <a:pt x="0" y="169037"/>
                </a:lnTo>
                <a:close/>
              </a:path>
            </a:pathLst>
          </a:custGeom>
          <a:ln w="28955">
            <a:solidFill>
              <a:srgbClr val="F79039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bject 14">
            <a:extLst>
              <a:ext uri="{FF2B5EF4-FFF2-40B4-BE49-F238E27FC236}">
                <a16:creationId xmlns:a16="http://schemas.microsoft.com/office/drawing/2014/main" id="{94E244FB-B42A-FFDE-95AC-DFFC52601BB6}"/>
              </a:ext>
            </a:extLst>
          </p:cNvPr>
          <p:cNvSpPr txBox="1"/>
          <p:nvPr/>
        </p:nvSpPr>
        <p:spPr>
          <a:xfrm>
            <a:off x="3741613" y="1588794"/>
            <a:ext cx="613016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>
                <a:solidFill>
                  <a:srgbClr val="221F1F"/>
                </a:solidFill>
                <a:latin typeface="Tahoma"/>
                <a:cs typeface="Tahoma"/>
              </a:rPr>
              <a:t>Alasan</a:t>
            </a:r>
            <a:r>
              <a:rPr lang="en-US" b="1" kern="0" dirty="0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lang="en-US" b="1" kern="0" dirty="0" err="1">
                <a:solidFill>
                  <a:srgbClr val="221F1F"/>
                </a:solidFill>
                <a:latin typeface="Tahoma"/>
                <a:cs typeface="Tahoma"/>
              </a:rPr>
              <a:t>pentingnya</a:t>
            </a:r>
            <a:r>
              <a:rPr lang="en-US" b="1" kern="0" dirty="0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lang="en-US" b="1" kern="0" dirty="0">
                <a:solidFill>
                  <a:srgbClr val="F79039"/>
                </a:solidFill>
                <a:latin typeface="Tahoma"/>
                <a:cs typeface="Tahoma"/>
              </a:rPr>
              <a:t>Sensus Ekonomi 2026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79039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815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15B29-B75D-7999-8547-50D0045F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">
            <a:extLst>
              <a:ext uri="{FF2B5EF4-FFF2-40B4-BE49-F238E27FC236}">
                <a16:creationId xmlns:a16="http://schemas.microsoft.com/office/drawing/2014/main" id="{30B24D45-568C-6F1C-A7E2-A37F5EA36777}"/>
              </a:ext>
            </a:extLst>
          </p:cNvPr>
          <p:cNvGrpSpPr/>
          <p:nvPr/>
        </p:nvGrpSpPr>
        <p:grpSpPr>
          <a:xfrm>
            <a:off x="256031" y="6361176"/>
            <a:ext cx="11681460" cy="376555"/>
            <a:chOff x="256031" y="6361176"/>
            <a:chExt cx="11681460" cy="37655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957CBA40-D000-3DE7-EFCE-A08CEA29C672}"/>
                </a:ext>
              </a:extLst>
            </p:cNvPr>
            <p:cNvSpPr/>
            <p:nvPr/>
          </p:nvSpPr>
          <p:spPr>
            <a:xfrm>
              <a:off x="11256263" y="6371844"/>
              <a:ext cx="666115" cy="365760"/>
            </a:xfrm>
            <a:custGeom>
              <a:avLst/>
              <a:gdLst/>
              <a:ahLst/>
              <a:cxnLst/>
              <a:rect l="l" t="t" r="r" b="b"/>
              <a:pathLst>
                <a:path w="666115" h="365759">
                  <a:moveTo>
                    <a:pt x="665987" y="0"/>
                  </a:moveTo>
                  <a:lnTo>
                    <a:pt x="0" y="0"/>
                  </a:lnTo>
                  <a:lnTo>
                    <a:pt x="0" y="233591"/>
                  </a:lnTo>
                  <a:lnTo>
                    <a:pt x="6739" y="275368"/>
                  </a:lnTo>
                  <a:lnTo>
                    <a:pt x="25505" y="311650"/>
                  </a:lnTo>
                  <a:lnTo>
                    <a:pt x="54123" y="340260"/>
                  </a:lnTo>
                  <a:lnTo>
                    <a:pt x="90415" y="359022"/>
                  </a:lnTo>
                  <a:lnTo>
                    <a:pt x="132206" y="365759"/>
                  </a:lnTo>
                  <a:lnTo>
                    <a:pt x="665987" y="365759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2B9046D7-B750-DB87-0897-C02FD402032F}"/>
                </a:ext>
              </a:extLst>
            </p:cNvPr>
            <p:cNvSpPr/>
            <p:nvPr/>
          </p:nvSpPr>
          <p:spPr>
            <a:xfrm>
              <a:off x="270509" y="6375654"/>
              <a:ext cx="11652885" cy="15875"/>
            </a:xfrm>
            <a:custGeom>
              <a:avLst/>
              <a:gdLst/>
              <a:ahLst/>
              <a:cxnLst/>
              <a:rect l="l" t="t" r="r" b="b"/>
              <a:pathLst>
                <a:path w="11652885" h="15875">
                  <a:moveTo>
                    <a:pt x="0" y="15405"/>
                  </a:moveTo>
                  <a:lnTo>
                    <a:pt x="11652377" y="0"/>
                  </a:lnTo>
                </a:path>
              </a:pathLst>
            </a:custGeom>
            <a:ln w="28956">
              <a:solidFill>
                <a:srgbClr val="F790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AAD483C8-D993-BDEE-391A-D45E2E88388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" y="6544056"/>
              <a:ext cx="105155" cy="106679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78488418-603F-F626-F24E-40F5567C1EF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1" y="6539484"/>
              <a:ext cx="105156" cy="106680"/>
            </a:xfrm>
            <a:prstGeom prst="rect">
              <a:avLst/>
            </a:prstGeom>
          </p:spPr>
        </p:pic>
      </p:grpSp>
      <p:sp>
        <p:nvSpPr>
          <p:cNvPr id="2" name="Tampungan Nomor Slide 1">
            <a:extLst>
              <a:ext uri="{FF2B5EF4-FFF2-40B4-BE49-F238E27FC236}">
                <a16:creationId xmlns:a16="http://schemas.microsoft.com/office/drawing/2014/main" id="{E5A910FC-F5BB-B837-11CD-69FB03FE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751" y="6356921"/>
            <a:ext cx="442625" cy="365125"/>
          </a:xfrm>
        </p:spPr>
        <p:txBody>
          <a:bodyPr/>
          <a:lstStyle/>
          <a:p>
            <a:pPr>
              <a:defRPr/>
            </a:pPr>
            <a:fld id="{A88EA908-BA59-4183-8648-53219FC00D5C}" type="slidenum">
              <a:rPr lang="en-AU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" name="object 73">
            <a:extLst>
              <a:ext uri="{FF2B5EF4-FFF2-40B4-BE49-F238E27FC236}">
                <a16:creationId xmlns:a16="http://schemas.microsoft.com/office/drawing/2014/main" id="{A183CF9E-823C-10B2-257E-7BE1A56AB2CB}"/>
              </a:ext>
            </a:extLst>
          </p:cNvPr>
          <p:cNvSpPr txBox="1"/>
          <p:nvPr/>
        </p:nvSpPr>
        <p:spPr>
          <a:xfrm>
            <a:off x="610920" y="6481064"/>
            <a:ext cx="175958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sz="1200" b="1" i="0" u="none" strike="noStrike" kern="0" cap="none" spc="1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sz="1200" b="1" i="0" u="none" strike="noStrike" kern="0" cap="none" spc="114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id="{5D90882D-E89E-5856-4797-5610F73FAA72}"/>
              </a:ext>
            </a:extLst>
          </p:cNvPr>
          <p:cNvGrpSpPr/>
          <p:nvPr/>
        </p:nvGrpSpPr>
        <p:grpSpPr>
          <a:xfrm>
            <a:off x="0" y="246888"/>
            <a:ext cx="2581910" cy="125095"/>
            <a:chOff x="0" y="246888"/>
            <a:chExt cx="2581910" cy="125095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0C6F99B2-6A97-6627-03DD-8D3309782E93}"/>
                </a:ext>
              </a:extLst>
            </p:cNvPr>
            <p:cNvSpPr/>
            <p:nvPr/>
          </p:nvSpPr>
          <p:spPr>
            <a:xfrm>
              <a:off x="768095" y="246888"/>
              <a:ext cx="1050290" cy="125095"/>
            </a:xfrm>
            <a:custGeom>
              <a:avLst/>
              <a:gdLst/>
              <a:ahLst/>
              <a:cxnLst/>
              <a:rect l="l" t="t" r="r" b="b"/>
              <a:pathLst>
                <a:path w="1050289" h="125095">
                  <a:moveTo>
                    <a:pt x="105003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050036" y="12496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592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C61D4A9C-E186-359B-CCCF-1ECA1A92A573}"/>
                </a:ext>
              </a:extLst>
            </p:cNvPr>
            <p:cNvSpPr/>
            <p:nvPr/>
          </p:nvSpPr>
          <p:spPr>
            <a:xfrm>
              <a:off x="1818132" y="246888"/>
              <a:ext cx="763905" cy="125095"/>
            </a:xfrm>
            <a:custGeom>
              <a:avLst/>
              <a:gdLst/>
              <a:ahLst/>
              <a:cxnLst/>
              <a:rect l="l" t="t" r="r" b="b"/>
              <a:pathLst>
                <a:path w="763905" h="125095">
                  <a:moveTo>
                    <a:pt x="76352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3524" y="124968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FDBC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7B22973E-D64B-8D8F-9C0D-F47855010207}"/>
                </a:ext>
              </a:extLst>
            </p:cNvPr>
            <p:cNvSpPr/>
            <p:nvPr/>
          </p:nvSpPr>
          <p:spPr>
            <a:xfrm>
              <a:off x="0" y="246888"/>
              <a:ext cx="768350" cy="125095"/>
            </a:xfrm>
            <a:custGeom>
              <a:avLst/>
              <a:gdLst/>
              <a:ahLst/>
              <a:cxnLst/>
              <a:rect l="l" t="t" r="r" b="b"/>
              <a:pathLst>
                <a:path w="768350" h="125095">
                  <a:moveTo>
                    <a:pt x="76809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8096" y="124968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90E82D17-9748-34C7-3C62-B720259FC419}"/>
              </a:ext>
            </a:extLst>
          </p:cNvPr>
          <p:cNvSpPr txBox="1">
            <a:spLocks/>
          </p:cNvSpPr>
          <p:nvPr/>
        </p:nvSpPr>
        <p:spPr>
          <a:xfrm>
            <a:off x="306425" y="367741"/>
            <a:ext cx="87337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3210"/>
              </a:lnSpc>
              <a:spcBef>
                <a:spcPts val="95"/>
              </a:spcBef>
            </a:pPr>
            <a:r>
              <a:rPr lang="id-ID" sz="2800" spc="-280" dirty="0">
                <a:solidFill>
                  <a:srgbClr val="F79039"/>
                </a:solidFill>
                <a:latin typeface="Arial Black" panose="020B0A04020102020204" pitchFamily="34" charset="0"/>
              </a:rPr>
              <a:t>SENSUS</a:t>
            </a:r>
            <a:r>
              <a:rPr lang="id-ID" sz="2800" spc="-355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350" dirty="0">
                <a:solidFill>
                  <a:srgbClr val="F79039"/>
                </a:solidFill>
                <a:latin typeface="Arial Black" panose="020B0A04020102020204" pitchFamily="34" charset="0"/>
              </a:rPr>
              <a:t>EKONOMI</a:t>
            </a:r>
            <a:r>
              <a:rPr lang="id-ID" sz="2800" spc="-330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20" dirty="0">
                <a:solidFill>
                  <a:srgbClr val="F79039"/>
                </a:solidFill>
                <a:latin typeface="Arial Black" panose="020B0A04020102020204" pitchFamily="34" charset="0"/>
              </a:rPr>
              <a:t>2026</a:t>
            </a:r>
            <a:endParaRPr lang="id-ID" sz="2800" dirty="0">
              <a:latin typeface="Arial Black" panose="020B0A04020102020204" pitchFamily="34" charset="0"/>
            </a:endParaRPr>
          </a:p>
          <a:p>
            <a:pPr marL="12700">
              <a:lnSpc>
                <a:spcPts val="2370"/>
              </a:lnSpc>
            </a:pPr>
            <a:r>
              <a:rPr lang="en-US" sz="21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</a:t>
            </a:r>
            <a:r>
              <a:rPr lang="en-US" sz="2100" b="1" i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Pemanfaatan</a:t>
            </a:r>
            <a:r>
              <a:rPr lang="en-US" sz="21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b="1" i="1" dirty="0">
                <a:solidFill>
                  <a:srgbClr val="F790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endParaRPr lang="id-ID" sz="2100" dirty="0">
              <a:solidFill>
                <a:srgbClr val="F790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object 28">
            <a:extLst>
              <a:ext uri="{FF2B5EF4-FFF2-40B4-BE49-F238E27FC236}">
                <a16:creationId xmlns:a16="http://schemas.microsoft.com/office/drawing/2014/main" id="{303ED4DB-C1CF-2067-9026-8F3155E992DB}"/>
              </a:ext>
            </a:extLst>
          </p:cNvPr>
          <p:cNvGrpSpPr/>
          <p:nvPr/>
        </p:nvGrpSpPr>
        <p:grpSpPr>
          <a:xfrm>
            <a:off x="10146113" y="309435"/>
            <a:ext cx="1496950" cy="538503"/>
            <a:chOff x="7253213" y="194898"/>
            <a:chExt cx="1121410" cy="417195"/>
          </a:xfrm>
        </p:grpSpPr>
        <p:pic>
          <p:nvPicPr>
            <p:cNvPr id="47" name="object 29">
              <a:extLst>
                <a:ext uri="{FF2B5EF4-FFF2-40B4-BE49-F238E27FC236}">
                  <a16:creationId xmlns:a16="http://schemas.microsoft.com/office/drawing/2014/main" id="{26114989-3290-57CD-B092-0D6F3764CA7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3745" y="233834"/>
              <a:ext cx="500401" cy="307276"/>
            </a:xfrm>
            <a:prstGeom prst="rect">
              <a:avLst/>
            </a:prstGeom>
          </p:spPr>
        </p:pic>
        <p:pic>
          <p:nvPicPr>
            <p:cNvPr id="48" name="object 30">
              <a:extLst>
                <a:ext uri="{FF2B5EF4-FFF2-40B4-BE49-F238E27FC236}">
                  <a16:creationId xmlns:a16="http://schemas.microsoft.com/office/drawing/2014/main" id="{61B04D40-0610-E531-E2E3-0A32BF34AB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3213" y="194898"/>
              <a:ext cx="555800" cy="416577"/>
            </a:xfrm>
            <a:prstGeom prst="rect">
              <a:avLst/>
            </a:prstGeom>
          </p:spPr>
        </p:pic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9AE6F23E-8413-F622-0B83-28CAD5EC81DF}"/>
              </a:ext>
            </a:extLst>
          </p:cNvPr>
          <p:cNvGrpSpPr/>
          <p:nvPr/>
        </p:nvGrpSpPr>
        <p:grpSpPr>
          <a:xfrm>
            <a:off x="629970" y="2298823"/>
            <a:ext cx="2578100" cy="3577869"/>
            <a:chOff x="0" y="0"/>
            <a:chExt cx="1018509" cy="1321774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6878DCDB-0F75-09FE-3989-52AD3549100E}"/>
                </a:ext>
              </a:extLst>
            </p:cNvPr>
            <p:cNvSpPr/>
            <p:nvPr/>
          </p:nvSpPr>
          <p:spPr>
            <a:xfrm>
              <a:off x="0" y="0"/>
              <a:ext cx="1018509" cy="1321774"/>
            </a:xfrm>
            <a:custGeom>
              <a:avLst/>
              <a:gdLst/>
              <a:ahLst/>
              <a:cxnLst/>
              <a:rect l="l" t="t" r="r" b="b"/>
              <a:pathLst>
                <a:path w="1018509" h="1321774">
                  <a:moveTo>
                    <a:pt x="60059" y="0"/>
                  </a:moveTo>
                  <a:lnTo>
                    <a:pt x="958450" y="0"/>
                  </a:lnTo>
                  <a:cubicBezTo>
                    <a:pt x="991619" y="0"/>
                    <a:pt x="1018509" y="26889"/>
                    <a:pt x="1018509" y="60059"/>
                  </a:cubicBezTo>
                  <a:lnTo>
                    <a:pt x="1018509" y="1261715"/>
                  </a:lnTo>
                  <a:cubicBezTo>
                    <a:pt x="1018509" y="1277644"/>
                    <a:pt x="1012181" y="1292920"/>
                    <a:pt x="1000918" y="1304184"/>
                  </a:cubicBezTo>
                  <a:cubicBezTo>
                    <a:pt x="989655" y="1315447"/>
                    <a:pt x="974378" y="1321774"/>
                    <a:pt x="958450" y="1321774"/>
                  </a:cubicBezTo>
                  <a:lnTo>
                    <a:pt x="60059" y="1321774"/>
                  </a:lnTo>
                  <a:cubicBezTo>
                    <a:pt x="44130" y="1321774"/>
                    <a:pt x="28854" y="1315447"/>
                    <a:pt x="17591" y="1304184"/>
                  </a:cubicBezTo>
                  <a:cubicBezTo>
                    <a:pt x="6328" y="1292920"/>
                    <a:pt x="0" y="1277644"/>
                    <a:pt x="0" y="1261715"/>
                  </a:cubicBezTo>
                  <a:lnTo>
                    <a:pt x="0" y="60059"/>
                  </a:lnTo>
                  <a:cubicBezTo>
                    <a:pt x="0" y="26889"/>
                    <a:pt x="26889" y="0"/>
                    <a:pt x="6005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79039"/>
              </a:solidFill>
              <a:prstDash val="dash"/>
              <a:round/>
            </a:ln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DAE6510-2A23-E0C7-0C84-9B73F73D791F}"/>
                </a:ext>
              </a:extLst>
            </p:cNvPr>
            <p:cNvSpPr txBox="1"/>
            <p:nvPr/>
          </p:nvSpPr>
          <p:spPr>
            <a:xfrm>
              <a:off x="0" y="-47625"/>
              <a:ext cx="1018509" cy="1369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27E454BF-20C6-7DD9-0FB2-8306738B7D16}"/>
              </a:ext>
            </a:extLst>
          </p:cNvPr>
          <p:cNvGrpSpPr/>
          <p:nvPr/>
        </p:nvGrpSpPr>
        <p:grpSpPr>
          <a:xfrm>
            <a:off x="3411270" y="2298824"/>
            <a:ext cx="2578100" cy="3577868"/>
            <a:chOff x="0" y="0"/>
            <a:chExt cx="1018509" cy="1321774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D55911D-8104-59E3-E44C-7F643D33BEB0}"/>
                </a:ext>
              </a:extLst>
            </p:cNvPr>
            <p:cNvSpPr/>
            <p:nvPr/>
          </p:nvSpPr>
          <p:spPr>
            <a:xfrm>
              <a:off x="0" y="0"/>
              <a:ext cx="1018509" cy="1321774"/>
            </a:xfrm>
            <a:custGeom>
              <a:avLst/>
              <a:gdLst/>
              <a:ahLst/>
              <a:cxnLst/>
              <a:rect l="l" t="t" r="r" b="b"/>
              <a:pathLst>
                <a:path w="1018509" h="1321774">
                  <a:moveTo>
                    <a:pt x="60059" y="0"/>
                  </a:moveTo>
                  <a:lnTo>
                    <a:pt x="958450" y="0"/>
                  </a:lnTo>
                  <a:cubicBezTo>
                    <a:pt x="991619" y="0"/>
                    <a:pt x="1018509" y="26889"/>
                    <a:pt x="1018509" y="60059"/>
                  </a:cubicBezTo>
                  <a:lnTo>
                    <a:pt x="1018509" y="1261715"/>
                  </a:lnTo>
                  <a:cubicBezTo>
                    <a:pt x="1018509" y="1277644"/>
                    <a:pt x="1012181" y="1292920"/>
                    <a:pt x="1000918" y="1304184"/>
                  </a:cubicBezTo>
                  <a:cubicBezTo>
                    <a:pt x="989655" y="1315447"/>
                    <a:pt x="974378" y="1321774"/>
                    <a:pt x="958450" y="1321774"/>
                  </a:cubicBezTo>
                  <a:lnTo>
                    <a:pt x="60059" y="1321774"/>
                  </a:lnTo>
                  <a:cubicBezTo>
                    <a:pt x="44130" y="1321774"/>
                    <a:pt x="28854" y="1315447"/>
                    <a:pt x="17591" y="1304184"/>
                  </a:cubicBezTo>
                  <a:cubicBezTo>
                    <a:pt x="6328" y="1292920"/>
                    <a:pt x="0" y="1277644"/>
                    <a:pt x="0" y="1261715"/>
                  </a:cubicBezTo>
                  <a:lnTo>
                    <a:pt x="0" y="60059"/>
                  </a:lnTo>
                  <a:cubicBezTo>
                    <a:pt x="0" y="26889"/>
                    <a:pt x="26889" y="0"/>
                    <a:pt x="6005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79039"/>
              </a:solidFill>
              <a:prstDash val="dash"/>
              <a:round/>
            </a:ln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9BE6623B-2078-8B96-F503-3224F0CCD201}"/>
                </a:ext>
              </a:extLst>
            </p:cNvPr>
            <p:cNvSpPr txBox="1"/>
            <p:nvPr/>
          </p:nvSpPr>
          <p:spPr>
            <a:xfrm>
              <a:off x="0" y="-47625"/>
              <a:ext cx="1018509" cy="1369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800E47F-F7E8-C2FB-81C3-022BF4D09ED2}"/>
              </a:ext>
            </a:extLst>
          </p:cNvPr>
          <p:cNvGrpSpPr/>
          <p:nvPr/>
        </p:nvGrpSpPr>
        <p:grpSpPr>
          <a:xfrm>
            <a:off x="6192570" y="2298823"/>
            <a:ext cx="2578100" cy="3577867"/>
            <a:chOff x="0" y="0"/>
            <a:chExt cx="1018509" cy="1321774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A5E68AB3-6381-E93F-694A-D8328804441E}"/>
                </a:ext>
              </a:extLst>
            </p:cNvPr>
            <p:cNvSpPr/>
            <p:nvPr/>
          </p:nvSpPr>
          <p:spPr>
            <a:xfrm>
              <a:off x="0" y="0"/>
              <a:ext cx="1018509" cy="1321774"/>
            </a:xfrm>
            <a:custGeom>
              <a:avLst/>
              <a:gdLst/>
              <a:ahLst/>
              <a:cxnLst/>
              <a:rect l="l" t="t" r="r" b="b"/>
              <a:pathLst>
                <a:path w="1018509" h="1321774">
                  <a:moveTo>
                    <a:pt x="60059" y="0"/>
                  </a:moveTo>
                  <a:lnTo>
                    <a:pt x="958450" y="0"/>
                  </a:lnTo>
                  <a:cubicBezTo>
                    <a:pt x="991619" y="0"/>
                    <a:pt x="1018509" y="26889"/>
                    <a:pt x="1018509" y="60059"/>
                  </a:cubicBezTo>
                  <a:lnTo>
                    <a:pt x="1018509" y="1261715"/>
                  </a:lnTo>
                  <a:cubicBezTo>
                    <a:pt x="1018509" y="1277644"/>
                    <a:pt x="1012181" y="1292920"/>
                    <a:pt x="1000918" y="1304184"/>
                  </a:cubicBezTo>
                  <a:cubicBezTo>
                    <a:pt x="989655" y="1315447"/>
                    <a:pt x="974378" y="1321774"/>
                    <a:pt x="958450" y="1321774"/>
                  </a:cubicBezTo>
                  <a:lnTo>
                    <a:pt x="60059" y="1321774"/>
                  </a:lnTo>
                  <a:cubicBezTo>
                    <a:pt x="44130" y="1321774"/>
                    <a:pt x="28854" y="1315447"/>
                    <a:pt x="17591" y="1304184"/>
                  </a:cubicBezTo>
                  <a:cubicBezTo>
                    <a:pt x="6328" y="1292920"/>
                    <a:pt x="0" y="1277644"/>
                    <a:pt x="0" y="1261715"/>
                  </a:cubicBezTo>
                  <a:lnTo>
                    <a:pt x="0" y="60059"/>
                  </a:lnTo>
                  <a:cubicBezTo>
                    <a:pt x="0" y="26889"/>
                    <a:pt x="26889" y="0"/>
                    <a:pt x="6005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79039"/>
              </a:solidFill>
              <a:prstDash val="dash"/>
              <a:round/>
            </a:ln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B57F4257-BF51-9518-ED44-08BFBFCA88DF}"/>
                </a:ext>
              </a:extLst>
            </p:cNvPr>
            <p:cNvSpPr txBox="1"/>
            <p:nvPr/>
          </p:nvSpPr>
          <p:spPr>
            <a:xfrm>
              <a:off x="0" y="-47625"/>
              <a:ext cx="1018509" cy="1369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14">
            <a:extLst>
              <a:ext uri="{FF2B5EF4-FFF2-40B4-BE49-F238E27FC236}">
                <a16:creationId xmlns:a16="http://schemas.microsoft.com/office/drawing/2014/main" id="{3168E2B4-88BA-1226-DC16-B532A0F524F7}"/>
              </a:ext>
            </a:extLst>
          </p:cNvPr>
          <p:cNvGrpSpPr/>
          <p:nvPr/>
        </p:nvGrpSpPr>
        <p:grpSpPr>
          <a:xfrm>
            <a:off x="8973870" y="2298824"/>
            <a:ext cx="2578100" cy="3577866"/>
            <a:chOff x="0" y="0"/>
            <a:chExt cx="1018509" cy="1321774"/>
          </a:xfrm>
        </p:grpSpPr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825BBCD0-DCD2-6CEB-5D23-A293EFA46B79}"/>
                </a:ext>
              </a:extLst>
            </p:cNvPr>
            <p:cNvSpPr/>
            <p:nvPr/>
          </p:nvSpPr>
          <p:spPr>
            <a:xfrm>
              <a:off x="0" y="0"/>
              <a:ext cx="1018509" cy="1321774"/>
            </a:xfrm>
            <a:custGeom>
              <a:avLst/>
              <a:gdLst/>
              <a:ahLst/>
              <a:cxnLst/>
              <a:rect l="l" t="t" r="r" b="b"/>
              <a:pathLst>
                <a:path w="1018509" h="1321774">
                  <a:moveTo>
                    <a:pt x="60059" y="0"/>
                  </a:moveTo>
                  <a:lnTo>
                    <a:pt x="958450" y="0"/>
                  </a:lnTo>
                  <a:cubicBezTo>
                    <a:pt x="991619" y="0"/>
                    <a:pt x="1018509" y="26889"/>
                    <a:pt x="1018509" y="60059"/>
                  </a:cubicBezTo>
                  <a:lnTo>
                    <a:pt x="1018509" y="1261715"/>
                  </a:lnTo>
                  <a:cubicBezTo>
                    <a:pt x="1018509" y="1277644"/>
                    <a:pt x="1012181" y="1292920"/>
                    <a:pt x="1000918" y="1304184"/>
                  </a:cubicBezTo>
                  <a:cubicBezTo>
                    <a:pt x="989655" y="1315447"/>
                    <a:pt x="974378" y="1321774"/>
                    <a:pt x="958450" y="1321774"/>
                  </a:cubicBezTo>
                  <a:lnTo>
                    <a:pt x="60059" y="1321774"/>
                  </a:lnTo>
                  <a:cubicBezTo>
                    <a:pt x="44130" y="1321774"/>
                    <a:pt x="28854" y="1315447"/>
                    <a:pt x="17591" y="1304184"/>
                  </a:cubicBezTo>
                  <a:cubicBezTo>
                    <a:pt x="6328" y="1292920"/>
                    <a:pt x="0" y="1277644"/>
                    <a:pt x="0" y="1261715"/>
                  </a:cubicBezTo>
                  <a:lnTo>
                    <a:pt x="0" y="60059"/>
                  </a:lnTo>
                  <a:cubicBezTo>
                    <a:pt x="0" y="26889"/>
                    <a:pt x="26889" y="0"/>
                    <a:pt x="6005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79039"/>
              </a:solidFill>
              <a:prstDash val="dash"/>
              <a:round/>
            </a:ln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D58CF539-0A21-61B8-9997-02E01F991872}"/>
                </a:ext>
              </a:extLst>
            </p:cNvPr>
            <p:cNvSpPr txBox="1"/>
            <p:nvPr/>
          </p:nvSpPr>
          <p:spPr>
            <a:xfrm>
              <a:off x="0" y="-47625"/>
              <a:ext cx="1018509" cy="1369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17">
            <a:extLst>
              <a:ext uri="{FF2B5EF4-FFF2-40B4-BE49-F238E27FC236}">
                <a16:creationId xmlns:a16="http://schemas.microsoft.com/office/drawing/2014/main" id="{D1B4018D-1641-F43A-B380-5EA628A795A9}"/>
              </a:ext>
            </a:extLst>
          </p:cNvPr>
          <p:cNvGrpSpPr/>
          <p:nvPr/>
        </p:nvGrpSpPr>
        <p:grpSpPr>
          <a:xfrm>
            <a:off x="890320" y="2735792"/>
            <a:ext cx="2057400" cy="441960"/>
            <a:chOff x="0" y="0"/>
            <a:chExt cx="812800" cy="174625"/>
          </a:xfrm>
        </p:grpSpPr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3161854-4C91-2727-C775-37D51C6152CA}"/>
                </a:ext>
              </a:extLst>
            </p:cNvPr>
            <p:cNvSpPr/>
            <p:nvPr/>
          </p:nvSpPr>
          <p:spPr>
            <a:xfrm>
              <a:off x="0" y="0"/>
              <a:ext cx="812800" cy="174625"/>
            </a:xfrm>
            <a:custGeom>
              <a:avLst/>
              <a:gdLst/>
              <a:ahLst/>
              <a:cxnLst/>
              <a:rect l="l" t="t" r="r" b="b"/>
              <a:pathLst>
                <a:path w="812800" h="174625">
                  <a:moveTo>
                    <a:pt x="812800" y="37630"/>
                  </a:moveTo>
                  <a:lnTo>
                    <a:pt x="812800" y="136995"/>
                  </a:lnTo>
                  <a:cubicBezTo>
                    <a:pt x="812800" y="146975"/>
                    <a:pt x="808835" y="156547"/>
                    <a:pt x="801779" y="163604"/>
                  </a:cubicBezTo>
                  <a:cubicBezTo>
                    <a:pt x="794722" y="170660"/>
                    <a:pt x="785150" y="174625"/>
                    <a:pt x="775170" y="174625"/>
                  </a:cubicBezTo>
                  <a:lnTo>
                    <a:pt x="37630" y="174625"/>
                  </a:lnTo>
                  <a:cubicBezTo>
                    <a:pt x="27650" y="174625"/>
                    <a:pt x="18078" y="170660"/>
                    <a:pt x="11021" y="163604"/>
                  </a:cubicBezTo>
                  <a:cubicBezTo>
                    <a:pt x="3965" y="156547"/>
                    <a:pt x="0" y="146975"/>
                    <a:pt x="0" y="136995"/>
                  </a:cubicBezTo>
                  <a:lnTo>
                    <a:pt x="0" y="37630"/>
                  </a:lnTo>
                  <a:cubicBezTo>
                    <a:pt x="0" y="27650"/>
                    <a:pt x="3965" y="18078"/>
                    <a:pt x="11021" y="11021"/>
                  </a:cubicBezTo>
                  <a:cubicBezTo>
                    <a:pt x="18078" y="3965"/>
                    <a:pt x="27650" y="0"/>
                    <a:pt x="37630" y="0"/>
                  </a:cubicBezTo>
                  <a:lnTo>
                    <a:pt x="775170" y="0"/>
                  </a:lnTo>
                  <a:cubicBezTo>
                    <a:pt x="785150" y="0"/>
                    <a:pt x="794722" y="3965"/>
                    <a:pt x="801779" y="11021"/>
                  </a:cubicBezTo>
                  <a:cubicBezTo>
                    <a:pt x="808835" y="18078"/>
                    <a:pt x="812800" y="27650"/>
                    <a:pt x="812800" y="3763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635">
                    <a:alpha val="100000"/>
                  </a:srgbClr>
                </a:gs>
                <a:gs pos="100000">
                  <a:srgbClr val="FEBD26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id="{3C24A691-6131-A945-2E05-5F12E9B0B03A}"/>
                </a:ext>
              </a:extLst>
            </p:cNvPr>
            <p:cNvSpPr txBox="1"/>
            <p:nvPr/>
          </p:nvSpPr>
          <p:spPr>
            <a:xfrm>
              <a:off x="0" y="-47625"/>
              <a:ext cx="812800" cy="222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Group 20">
            <a:extLst>
              <a:ext uri="{FF2B5EF4-FFF2-40B4-BE49-F238E27FC236}">
                <a16:creationId xmlns:a16="http://schemas.microsoft.com/office/drawing/2014/main" id="{2F1386F6-796A-48B0-D24C-88D9E0169F3A}"/>
              </a:ext>
            </a:extLst>
          </p:cNvPr>
          <p:cNvGrpSpPr/>
          <p:nvPr/>
        </p:nvGrpSpPr>
        <p:grpSpPr>
          <a:xfrm>
            <a:off x="3671620" y="2735792"/>
            <a:ext cx="2057400" cy="441960"/>
            <a:chOff x="0" y="0"/>
            <a:chExt cx="812800" cy="174625"/>
          </a:xfrm>
        </p:grpSpPr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9285C44D-2A39-7E7A-B752-6D4636D622D1}"/>
                </a:ext>
              </a:extLst>
            </p:cNvPr>
            <p:cNvSpPr/>
            <p:nvPr/>
          </p:nvSpPr>
          <p:spPr>
            <a:xfrm>
              <a:off x="0" y="0"/>
              <a:ext cx="812800" cy="174625"/>
            </a:xfrm>
            <a:custGeom>
              <a:avLst/>
              <a:gdLst/>
              <a:ahLst/>
              <a:cxnLst/>
              <a:rect l="l" t="t" r="r" b="b"/>
              <a:pathLst>
                <a:path w="812800" h="174625">
                  <a:moveTo>
                    <a:pt x="812800" y="37630"/>
                  </a:moveTo>
                  <a:lnTo>
                    <a:pt x="812800" y="136995"/>
                  </a:lnTo>
                  <a:cubicBezTo>
                    <a:pt x="812800" y="146975"/>
                    <a:pt x="808835" y="156547"/>
                    <a:pt x="801779" y="163604"/>
                  </a:cubicBezTo>
                  <a:cubicBezTo>
                    <a:pt x="794722" y="170660"/>
                    <a:pt x="785150" y="174625"/>
                    <a:pt x="775170" y="174625"/>
                  </a:cubicBezTo>
                  <a:lnTo>
                    <a:pt x="37630" y="174625"/>
                  </a:lnTo>
                  <a:cubicBezTo>
                    <a:pt x="27650" y="174625"/>
                    <a:pt x="18078" y="170660"/>
                    <a:pt x="11021" y="163604"/>
                  </a:cubicBezTo>
                  <a:cubicBezTo>
                    <a:pt x="3965" y="156547"/>
                    <a:pt x="0" y="146975"/>
                    <a:pt x="0" y="136995"/>
                  </a:cubicBezTo>
                  <a:lnTo>
                    <a:pt x="0" y="37630"/>
                  </a:lnTo>
                  <a:cubicBezTo>
                    <a:pt x="0" y="27650"/>
                    <a:pt x="3965" y="18078"/>
                    <a:pt x="11021" y="11021"/>
                  </a:cubicBezTo>
                  <a:cubicBezTo>
                    <a:pt x="18078" y="3965"/>
                    <a:pt x="27650" y="0"/>
                    <a:pt x="37630" y="0"/>
                  </a:cubicBezTo>
                  <a:lnTo>
                    <a:pt x="775170" y="0"/>
                  </a:lnTo>
                  <a:cubicBezTo>
                    <a:pt x="785150" y="0"/>
                    <a:pt x="794722" y="3965"/>
                    <a:pt x="801779" y="11021"/>
                  </a:cubicBezTo>
                  <a:cubicBezTo>
                    <a:pt x="808835" y="18078"/>
                    <a:pt x="812800" y="27650"/>
                    <a:pt x="812800" y="3763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635">
                    <a:alpha val="100000"/>
                  </a:srgbClr>
                </a:gs>
                <a:gs pos="100000">
                  <a:srgbClr val="FEBD26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22">
              <a:extLst>
                <a:ext uri="{FF2B5EF4-FFF2-40B4-BE49-F238E27FC236}">
                  <a16:creationId xmlns:a16="http://schemas.microsoft.com/office/drawing/2014/main" id="{D869E25A-5104-9F84-4D29-B2B90AB68E49}"/>
                </a:ext>
              </a:extLst>
            </p:cNvPr>
            <p:cNvSpPr txBox="1"/>
            <p:nvPr/>
          </p:nvSpPr>
          <p:spPr>
            <a:xfrm>
              <a:off x="0" y="-47625"/>
              <a:ext cx="812800" cy="222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7" name="Group 23">
            <a:extLst>
              <a:ext uri="{FF2B5EF4-FFF2-40B4-BE49-F238E27FC236}">
                <a16:creationId xmlns:a16="http://schemas.microsoft.com/office/drawing/2014/main" id="{7E34CE14-BC6C-1F2F-FA52-B2B99BEC5DF1}"/>
              </a:ext>
            </a:extLst>
          </p:cNvPr>
          <p:cNvGrpSpPr/>
          <p:nvPr/>
        </p:nvGrpSpPr>
        <p:grpSpPr>
          <a:xfrm>
            <a:off x="6452920" y="2735793"/>
            <a:ext cx="2057400" cy="676455"/>
            <a:chOff x="0" y="0"/>
            <a:chExt cx="812800" cy="267278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80172701-F54D-FA87-4DE0-17A39DBDE2BF}"/>
                </a:ext>
              </a:extLst>
            </p:cNvPr>
            <p:cNvSpPr/>
            <p:nvPr/>
          </p:nvSpPr>
          <p:spPr>
            <a:xfrm>
              <a:off x="0" y="0"/>
              <a:ext cx="812800" cy="267278"/>
            </a:xfrm>
            <a:custGeom>
              <a:avLst/>
              <a:gdLst/>
              <a:ahLst/>
              <a:cxnLst/>
              <a:rect l="l" t="t" r="r" b="b"/>
              <a:pathLst>
                <a:path w="812800" h="267278">
                  <a:moveTo>
                    <a:pt x="812800" y="37630"/>
                  </a:moveTo>
                  <a:lnTo>
                    <a:pt x="812800" y="229648"/>
                  </a:lnTo>
                  <a:cubicBezTo>
                    <a:pt x="812800" y="239628"/>
                    <a:pt x="808835" y="249199"/>
                    <a:pt x="801779" y="256256"/>
                  </a:cubicBezTo>
                  <a:cubicBezTo>
                    <a:pt x="794722" y="263313"/>
                    <a:pt x="785150" y="267278"/>
                    <a:pt x="775170" y="267278"/>
                  </a:cubicBezTo>
                  <a:lnTo>
                    <a:pt x="37630" y="267278"/>
                  </a:lnTo>
                  <a:cubicBezTo>
                    <a:pt x="27650" y="267278"/>
                    <a:pt x="18078" y="263313"/>
                    <a:pt x="11021" y="256256"/>
                  </a:cubicBezTo>
                  <a:cubicBezTo>
                    <a:pt x="3965" y="249199"/>
                    <a:pt x="0" y="239628"/>
                    <a:pt x="0" y="229648"/>
                  </a:cubicBezTo>
                  <a:lnTo>
                    <a:pt x="0" y="37630"/>
                  </a:lnTo>
                  <a:cubicBezTo>
                    <a:pt x="0" y="27650"/>
                    <a:pt x="3965" y="18078"/>
                    <a:pt x="11021" y="11021"/>
                  </a:cubicBezTo>
                  <a:cubicBezTo>
                    <a:pt x="18078" y="3965"/>
                    <a:pt x="27650" y="0"/>
                    <a:pt x="37630" y="0"/>
                  </a:cubicBezTo>
                  <a:lnTo>
                    <a:pt x="775170" y="0"/>
                  </a:lnTo>
                  <a:cubicBezTo>
                    <a:pt x="785150" y="0"/>
                    <a:pt x="794722" y="3965"/>
                    <a:pt x="801779" y="11021"/>
                  </a:cubicBezTo>
                  <a:cubicBezTo>
                    <a:pt x="808835" y="18078"/>
                    <a:pt x="812800" y="27650"/>
                    <a:pt x="812800" y="3763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635">
                    <a:alpha val="100000"/>
                  </a:srgbClr>
                </a:gs>
                <a:gs pos="100000">
                  <a:srgbClr val="FEBD26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0A904B65-9778-F63D-D0E2-FCFA3DA20696}"/>
                </a:ext>
              </a:extLst>
            </p:cNvPr>
            <p:cNvSpPr txBox="1"/>
            <p:nvPr/>
          </p:nvSpPr>
          <p:spPr>
            <a:xfrm>
              <a:off x="0" y="-47625"/>
              <a:ext cx="812800" cy="3149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Group 26">
            <a:extLst>
              <a:ext uri="{FF2B5EF4-FFF2-40B4-BE49-F238E27FC236}">
                <a16:creationId xmlns:a16="http://schemas.microsoft.com/office/drawing/2014/main" id="{17E67380-E87A-8035-7EE8-49600C52188D}"/>
              </a:ext>
            </a:extLst>
          </p:cNvPr>
          <p:cNvGrpSpPr/>
          <p:nvPr/>
        </p:nvGrpSpPr>
        <p:grpSpPr>
          <a:xfrm>
            <a:off x="9234220" y="2735792"/>
            <a:ext cx="2057400" cy="441960"/>
            <a:chOff x="0" y="0"/>
            <a:chExt cx="812800" cy="174625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8BBBC085-CCA8-F051-F7E6-63FAE924CE0C}"/>
                </a:ext>
              </a:extLst>
            </p:cNvPr>
            <p:cNvSpPr/>
            <p:nvPr/>
          </p:nvSpPr>
          <p:spPr>
            <a:xfrm>
              <a:off x="0" y="0"/>
              <a:ext cx="812800" cy="174625"/>
            </a:xfrm>
            <a:custGeom>
              <a:avLst/>
              <a:gdLst/>
              <a:ahLst/>
              <a:cxnLst/>
              <a:rect l="l" t="t" r="r" b="b"/>
              <a:pathLst>
                <a:path w="812800" h="174625">
                  <a:moveTo>
                    <a:pt x="812800" y="37630"/>
                  </a:moveTo>
                  <a:lnTo>
                    <a:pt x="812800" y="136995"/>
                  </a:lnTo>
                  <a:cubicBezTo>
                    <a:pt x="812800" y="146975"/>
                    <a:pt x="808835" y="156547"/>
                    <a:pt x="801779" y="163604"/>
                  </a:cubicBezTo>
                  <a:cubicBezTo>
                    <a:pt x="794722" y="170660"/>
                    <a:pt x="785150" y="174625"/>
                    <a:pt x="775170" y="174625"/>
                  </a:cubicBezTo>
                  <a:lnTo>
                    <a:pt x="37630" y="174625"/>
                  </a:lnTo>
                  <a:cubicBezTo>
                    <a:pt x="27650" y="174625"/>
                    <a:pt x="18078" y="170660"/>
                    <a:pt x="11021" y="163604"/>
                  </a:cubicBezTo>
                  <a:cubicBezTo>
                    <a:pt x="3965" y="156547"/>
                    <a:pt x="0" y="146975"/>
                    <a:pt x="0" y="136995"/>
                  </a:cubicBezTo>
                  <a:lnTo>
                    <a:pt x="0" y="37630"/>
                  </a:lnTo>
                  <a:cubicBezTo>
                    <a:pt x="0" y="27650"/>
                    <a:pt x="3965" y="18078"/>
                    <a:pt x="11021" y="11021"/>
                  </a:cubicBezTo>
                  <a:cubicBezTo>
                    <a:pt x="18078" y="3965"/>
                    <a:pt x="27650" y="0"/>
                    <a:pt x="37630" y="0"/>
                  </a:cubicBezTo>
                  <a:lnTo>
                    <a:pt x="775170" y="0"/>
                  </a:lnTo>
                  <a:cubicBezTo>
                    <a:pt x="785150" y="0"/>
                    <a:pt x="794722" y="3965"/>
                    <a:pt x="801779" y="11021"/>
                  </a:cubicBezTo>
                  <a:cubicBezTo>
                    <a:pt x="808835" y="18078"/>
                    <a:pt x="812800" y="27650"/>
                    <a:pt x="812800" y="3763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635">
                    <a:alpha val="100000"/>
                  </a:srgbClr>
                </a:gs>
                <a:gs pos="100000">
                  <a:srgbClr val="FEBD26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id="{ED88785B-2FC0-C240-71F0-632B4F701CEE}"/>
                </a:ext>
              </a:extLst>
            </p:cNvPr>
            <p:cNvSpPr txBox="1"/>
            <p:nvPr/>
          </p:nvSpPr>
          <p:spPr>
            <a:xfrm>
              <a:off x="0" y="-47625"/>
              <a:ext cx="812800" cy="222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Freeform 29">
            <a:extLst>
              <a:ext uri="{FF2B5EF4-FFF2-40B4-BE49-F238E27FC236}">
                <a16:creationId xmlns:a16="http://schemas.microsoft.com/office/drawing/2014/main" id="{E441BBF0-6777-2F91-C530-5A4952EC9760}"/>
              </a:ext>
            </a:extLst>
          </p:cNvPr>
          <p:cNvSpPr/>
          <p:nvPr/>
        </p:nvSpPr>
        <p:spPr>
          <a:xfrm>
            <a:off x="610920" y="2344028"/>
            <a:ext cx="890346" cy="975721"/>
          </a:xfrm>
          <a:custGeom>
            <a:avLst/>
            <a:gdLst/>
            <a:ahLst/>
            <a:cxnLst/>
            <a:rect l="l" t="t" r="r" b="b"/>
            <a:pathLst>
              <a:path w="1335519" h="1463582">
                <a:moveTo>
                  <a:pt x="0" y="0"/>
                </a:moveTo>
                <a:lnTo>
                  <a:pt x="1335519" y="0"/>
                </a:lnTo>
                <a:lnTo>
                  <a:pt x="1335519" y="1463583"/>
                </a:lnTo>
                <a:lnTo>
                  <a:pt x="0" y="1463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8696B040-46C2-CD5C-565F-A6B68BD7FC79}"/>
              </a:ext>
            </a:extLst>
          </p:cNvPr>
          <p:cNvSpPr/>
          <p:nvPr/>
        </p:nvSpPr>
        <p:spPr>
          <a:xfrm>
            <a:off x="3353893" y="2351467"/>
            <a:ext cx="1005899" cy="975721"/>
          </a:xfrm>
          <a:custGeom>
            <a:avLst/>
            <a:gdLst/>
            <a:ahLst/>
            <a:cxnLst/>
            <a:rect l="l" t="t" r="r" b="b"/>
            <a:pathLst>
              <a:path w="1508848" h="1463582">
                <a:moveTo>
                  <a:pt x="0" y="0"/>
                </a:moveTo>
                <a:lnTo>
                  <a:pt x="1508848" y="0"/>
                </a:lnTo>
                <a:lnTo>
                  <a:pt x="1508848" y="1463583"/>
                </a:lnTo>
                <a:lnTo>
                  <a:pt x="0" y="14635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31">
            <a:extLst>
              <a:ext uri="{FF2B5EF4-FFF2-40B4-BE49-F238E27FC236}">
                <a16:creationId xmlns:a16="http://schemas.microsoft.com/office/drawing/2014/main" id="{79E4C0CD-EEE2-8B8D-E15D-52B42CC19D34}"/>
              </a:ext>
            </a:extLst>
          </p:cNvPr>
          <p:cNvSpPr/>
          <p:nvPr/>
        </p:nvSpPr>
        <p:spPr>
          <a:xfrm>
            <a:off x="6148121" y="2351467"/>
            <a:ext cx="1064907" cy="975721"/>
          </a:xfrm>
          <a:custGeom>
            <a:avLst/>
            <a:gdLst/>
            <a:ahLst/>
            <a:cxnLst/>
            <a:rect l="l" t="t" r="r" b="b"/>
            <a:pathLst>
              <a:path w="1597361" h="1463582">
                <a:moveTo>
                  <a:pt x="0" y="0"/>
                </a:moveTo>
                <a:lnTo>
                  <a:pt x="1597361" y="0"/>
                </a:lnTo>
                <a:lnTo>
                  <a:pt x="1597361" y="1463583"/>
                </a:lnTo>
                <a:lnTo>
                  <a:pt x="0" y="14635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Freeform 32">
            <a:extLst>
              <a:ext uri="{FF2B5EF4-FFF2-40B4-BE49-F238E27FC236}">
                <a16:creationId xmlns:a16="http://schemas.microsoft.com/office/drawing/2014/main" id="{0F0CEF68-CDC9-9051-0C0F-8B50D866F03C}"/>
              </a:ext>
            </a:extLst>
          </p:cNvPr>
          <p:cNvSpPr/>
          <p:nvPr/>
        </p:nvSpPr>
        <p:spPr>
          <a:xfrm>
            <a:off x="8948470" y="2344028"/>
            <a:ext cx="1411532" cy="975721"/>
          </a:xfrm>
          <a:custGeom>
            <a:avLst/>
            <a:gdLst/>
            <a:ahLst/>
            <a:cxnLst/>
            <a:rect l="l" t="t" r="r" b="b"/>
            <a:pathLst>
              <a:path w="2117298" h="1463582">
                <a:moveTo>
                  <a:pt x="0" y="0"/>
                </a:moveTo>
                <a:lnTo>
                  <a:pt x="2117298" y="0"/>
                </a:lnTo>
                <a:lnTo>
                  <a:pt x="2117298" y="1463583"/>
                </a:lnTo>
                <a:lnTo>
                  <a:pt x="0" y="14635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Freeform 38">
            <a:extLst>
              <a:ext uri="{FF2B5EF4-FFF2-40B4-BE49-F238E27FC236}">
                <a16:creationId xmlns:a16="http://schemas.microsoft.com/office/drawing/2014/main" id="{847633DC-80A2-2512-0F1D-87CB6BC97384}"/>
              </a:ext>
            </a:extLst>
          </p:cNvPr>
          <p:cNvSpPr/>
          <p:nvPr/>
        </p:nvSpPr>
        <p:spPr>
          <a:xfrm>
            <a:off x="777242" y="3695652"/>
            <a:ext cx="238857" cy="238857"/>
          </a:xfrm>
          <a:custGeom>
            <a:avLst/>
            <a:gdLst/>
            <a:ahLst/>
            <a:cxnLst/>
            <a:rect l="l" t="t" r="r" b="b"/>
            <a:pathLst>
              <a:path w="358285" h="358285">
                <a:moveTo>
                  <a:pt x="0" y="0"/>
                </a:moveTo>
                <a:lnTo>
                  <a:pt x="358284" y="0"/>
                </a:lnTo>
                <a:lnTo>
                  <a:pt x="358284" y="358285"/>
                </a:lnTo>
                <a:lnTo>
                  <a:pt x="0" y="358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519B0D1A-E446-E09D-1595-E2BAE2F4DA82}"/>
              </a:ext>
            </a:extLst>
          </p:cNvPr>
          <p:cNvSpPr txBox="1"/>
          <p:nvPr/>
        </p:nvSpPr>
        <p:spPr>
          <a:xfrm>
            <a:off x="3910499" y="2800139"/>
            <a:ext cx="1977271" cy="2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SEKTOR BISNIS</a:t>
            </a:r>
          </a:p>
        </p:txBody>
      </p:sp>
      <p:sp>
        <p:nvSpPr>
          <p:cNvPr id="56" name="TextBox 41">
            <a:extLst>
              <a:ext uri="{FF2B5EF4-FFF2-40B4-BE49-F238E27FC236}">
                <a16:creationId xmlns:a16="http://schemas.microsoft.com/office/drawing/2014/main" id="{4FF1B414-588F-DE2D-DC6F-89873E2ECC1F}"/>
              </a:ext>
            </a:extLst>
          </p:cNvPr>
          <p:cNvSpPr txBox="1"/>
          <p:nvPr/>
        </p:nvSpPr>
        <p:spPr>
          <a:xfrm>
            <a:off x="1157744" y="3552999"/>
            <a:ext cx="1955076" cy="134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00"/>
              </a:lnSpc>
            </a:pP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Landasan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perencanaan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kebijakan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ekonomi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yang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lebih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tepat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sasaran</a:t>
            </a:r>
            <a:endParaRPr lang="en-US" sz="113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  <a:p>
            <a:pPr defTabSz="609630">
              <a:lnSpc>
                <a:spcPts val="500"/>
              </a:lnSpc>
            </a:pPr>
            <a:endParaRPr lang="en-US" sz="113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  <a:p>
            <a:pPr defTabSz="609630">
              <a:lnSpc>
                <a:spcPts val="1700"/>
              </a:lnSpc>
            </a:pP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Bahan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evaluasi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atas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berbagai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kebijakan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sebelumnya</a:t>
            </a:r>
            <a:endParaRPr lang="en-US" sz="113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</p:txBody>
      </p:sp>
      <p:sp>
        <p:nvSpPr>
          <p:cNvPr id="57" name="TextBox 42">
            <a:extLst>
              <a:ext uri="{FF2B5EF4-FFF2-40B4-BE49-F238E27FC236}">
                <a16:creationId xmlns:a16="http://schemas.microsoft.com/office/drawing/2014/main" id="{4A76BDCF-5050-72CB-D199-8B5158DC0F07}"/>
              </a:ext>
            </a:extLst>
          </p:cNvPr>
          <p:cNvSpPr txBox="1"/>
          <p:nvPr/>
        </p:nvSpPr>
        <p:spPr>
          <a:xfrm>
            <a:off x="3925740" y="3435339"/>
            <a:ext cx="1892181" cy="221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00"/>
              </a:lnSpc>
            </a:pP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Informasi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dan data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tentang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pasar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untuk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strategi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bisnis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,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investasi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, dan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ekspansi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usaha</a:t>
            </a:r>
            <a:endParaRPr lang="en-US" sz="1133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 Bold"/>
              <a:sym typeface="Sora 1 Bold"/>
            </a:endParaRPr>
          </a:p>
          <a:p>
            <a:pPr defTabSz="609630">
              <a:lnSpc>
                <a:spcPts val="500"/>
              </a:lnSpc>
            </a:pPr>
            <a:endParaRPr lang="en-US" sz="1133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 Bold"/>
              <a:sym typeface="Sora 1 Bold"/>
            </a:endParaRPr>
          </a:p>
          <a:p>
            <a:pPr defTabSz="609630">
              <a:lnSpc>
                <a:spcPts val="1700"/>
              </a:lnSpc>
            </a:pP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Membantu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pelaku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usaha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dalam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memahami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tren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industri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serta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peluang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dan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tantangan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bisnis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di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berbagai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wilayah</a:t>
            </a:r>
          </a:p>
        </p:txBody>
      </p:sp>
      <p:sp>
        <p:nvSpPr>
          <p:cNvPr id="58" name="TextBox 43">
            <a:extLst>
              <a:ext uri="{FF2B5EF4-FFF2-40B4-BE49-F238E27FC236}">
                <a16:creationId xmlns:a16="http://schemas.microsoft.com/office/drawing/2014/main" id="{C20A3B41-EB4A-96D5-E80C-87B6D7B5B3FD}"/>
              </a:ext>
            </a:extLst>
          </p:cNvPr>
          <p:cNvSpPr txBox="1"/>
          <p:nvPr/>
        </p:nvSpPr>
        <p:spPr>
          <a:xfrm>
            <a:off x="6724748" y="3646258"/>
            <a:ext cx="2057400" cy="128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00"/>
              </a:lnSpc>
            </a:pP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Akses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ke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data yang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lebih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lengkap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dan detail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untuk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mendukung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penelitian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ekonomi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,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sosial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, dan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kebijakan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publik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yang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berbasis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data</a:t>
            </a:r>
          </a:p>
        </p:txBody>
      </p:sp>
      <p:sp>
        <p:nvSpPr>
          <p:cNvPr id="59" name="TextBox 44">
            <a:extLst>
              <a:ext uri="{FF2B5EF4-FFF2-40B4-BE49-F238E27FC236}">
                <a16:creationId xmlns:a16="http://schemas.microsoft.com/office/drawing/2014/main" id="{9A81B556-1ED8-924A-8F8F-1DEB2A4BD665}"/>
              </a:ext>
            </a:extLst>
          </p:cNvPr>
          <p:cNvSpPr txBox="1"/>
          <p:nvPr/>
        </p:nvSpPr>
        <p:spPr>
          <a:xfrm>
            <a:off x="9545688" y="3512925"/>
            <a:ext cx="1854711" cy="134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00"/>
              </a:lnSpc>
            </a:pP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Menerima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manfaat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dari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kebijakan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ekonomi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pemerintah</a:t>
            </a:r>
            <a:endParaRPr lang="en-US" sz="1133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 Bold"/>
              <a:sym typeface="Sora 1 Bold"/>
            </a:endParaRPr>
          </a:p>
          <a:p>
            <a:pPr defTabSz="609630">
              <a:lnSpc>
                <a:spcPts val="500"/>
              </a:lnSpc>
            </a:pPr>
            <a:endParaRPr lang="en-US" sz="1133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 Bold"/>
              <a:sym typeface="Sora 1 Bold"/>
            </a:endParaRPr>
          </a:p>
          <a:p>
            <a:pPr defTabSz="609630">
              <a:lnSpc>
                <a:spcPts val="1700"/>
              </a:lnSpc>
            </a:pP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Akses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data </a:t>
            </a:r>
            <a:r>
              <a:rPr lang="en-US" sz="1133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hasil</a:t>
            </a:r>
            <a:r>
              <a:rPr lang="en-US" sz="1133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SE2026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untuk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berbagai</a:t>
            </a:r>
            <a:r>
              <a:rPr lang="en-US" sz="113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13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kepentingan</a:t>
            </a:r>
            <a:endParaRPr lang="en-US" sz="113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</p:txBody>
      </p:sp>
      <p:sp>
        <p:nvSpPr>
          <p:cNvPr id="60" name="TextBox 45">
            <a:extLst>
              <a:ext uri="{FF2B5EF4-FFF2-40B4-BE49-F238E27FC236}">
                <a16:creationId xmlns:a16="http://schemas.microsoft.com/office/drawing/2014/main" id="{45EA594A-1181-E251-679E-DED1C5C8598D}"/>
              </a:ext>
            </a:extLst>
          </p:cNvPr>
          <p:cNvSpPr txBox="1"/>
          <p:nvPr/>
        </p:nvSpPr>
        <p:spPr>
          <a:xfrm>
            <a:off x="1288862" y="2800139"/>
            <a:ext cx="1578544" cy="2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PEMERINTAH</a:t>
            </a:r>
          </a:p>
        </p:txBody>
      </p:sp>
      <p:sp>
        <p:nvSpPr>
          <p:cNvPr id="61" name="TextBox 46">
            <a:extLst>
              <a:ext uri="{FF2B5EF4-FFF2-40B4-BE49-F238E27FC236}">
                <a16:creationId xmlns:a16="http://schemas.microsoft.com/office/drawing/2014/main" id="{6578FAD9-8775-62EA-32CB-753E45EA2186}"/>
              </a:ext>
            </a:extLst>
          </p:cNvPr>
          <p:cNvSpPr txBox="1"/>
          <p:nvPr/>
        </p:nvSpPr>
        <p:spPr>
          <a:xfrm>
            <a:off x="6660883" y="2831889"/>
            <a:ext cx="1930842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999"/>
              </a:lnSpc>
            </a:pPr>
            <a:r>
              <a:rPr lang="en-US" sz="1666" b="1" dirty="0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AKADEMISI DAN</a:t>
            </a:r>
          </a:p>
          <a:p>
            <a:pPr algn="ctr" defTabSz="609630">
              <a:lnSpc>
                <a:spcPts val="1999"/>
              </a:lnSpc>
            </a:pPr>
            <a:r>
              <a:rPr lang="en-US" sz="1666" b="1" dirty="0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PENELITI</a:t>
            </a:r>
          </a:p>
        </p:txBody>
      </p:sp>
      <p:sp>
        <p:nvSpPr>
          <p:cNvPr id="62" name="TextBox 47">
            <a:extLst>
              <a:ext uri="{FF2B5EF4-FFF2-40B4-BE49-F238E27FC236}">
                <a16:creationId xmlns:a16="http://schemas.microsoft.com/office/drawing/2014/main" id="{FE8FFF70-4373-2AE6-8DE6-275C892C2FE8}"/>
              </a:ext>
            </a:extLst>
          </p:cNvPr>
          <p:cNvSpPr txBox="1"/>
          <p:nvPr/>
        </p:nvSpPr>
        <p:spPr>
          <a:xfrm>
            <a:off x="9558388" y="2800139"/>
            <a:ext cx="1698829" cy="2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FFFFFF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MASYARAKAT</a:t>
            </a:r>
          </a:p>
        </p:txBody>
      </p:sp>
      <p:sp>
        <p:nvSpPr>
          <p:cNvPr id="63" name="Freeform 48">
            <a:extLst>
              <a:ext uri="{FF2B5EF4-FFF2-40B4-BE49-F238E27FC236}">
                <a16:creationId xmlns:a16="http://schemas.microsoft.com/office/drawing/2014/main" id="{3E693206-F82D-9C04-4DD9-FC53DEA7947C}"/>
              </a:ext>
            </a:extLst>
          </p:cNvPr>
          <p:cNvSpPr/>
          <p:nvPr/>
        </p:nvSpPr>
        <p:spPr>
          <a:xfrm>
            <a:off x="777242" y="4404987"/>
            <a:ext cx="238857" cy="238857"/>
          </a:xfrm>
          <a:custGeom>
            <a:avLst/>
            <a:gdLst/>
            <a:ahLst/>
            <a:cxnLst/>
            <a:rect l="l" t="t" r="r" b="b"/>
            <a:pathLst>
              <a:path w="358285" h="358285">
                <a:moveTo>
                  <a:pt x="0" y="0"/>
                </a:moveTo>
                <a:lnTo>
                  <a:pt x="358284" y="0"/>
                </a:lnTo>
                <a:lnTo>
                  <a:pt x="358284" y="358285"/>
                </a:lnTo>
                <a:lnTo>
                  <a:pt x="0" y="358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Freeform 49">
            <a:extLst>
              <a:ext uri="{FF2B5EF4-FFF2-40B4-BE49-F238E27FC236}">
                <a16:creationId xmlns:a16="http://schemas.microsoft.com/office/drawing/2014/main" id="{04C4270D-9055-DDF1-2E0E-B21580429BD9}"/>
              </a:ext>
            </a:extLst>
          </p:cNvPr>
          <p:cNvSpPr/>
          <p:nvPr/>
        </p:nvSpPr>
        <p:spPr>
          <a:xfrm>
            <a:off x="3568067" y="3627932"/>
            <a:ext cx="238857" cy="238857"/>
          </a:xfrm>
          <a:custGeom>
            <a:avLst/>
            <a:gdLst/>
            <a:ahLst/>
            <a:cxnLst/>
            <a:rect l="l" t="t" r="r" b="b"/>
            <a:pathLst>
              <a:path w="358285" h="358285">
                <a:moveTo>
                  <a:pt x="0" y="0"/>
                </a:moveTo>
                <a:lnTo>
                  <a:pt x="358285" y="0"/>
                </a:lnTo>
                <a:lnTo>
                  <a:pt x="358285" y="358285"/>
                </a:lnTo>
                <a:lnTo>
                  <a:pt x="0" y="358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Freeform 50">
            <a:extLst>
              <a:ext uri="{FF2B5EF4-FFF2-40B4-BE49-F238E27FC236}">
                <a16:creationId xmlns:a16="http://schemas.microsoft.com/office/drawing/2014/main" id="{734C4D62-854A-7E81-BFC6-BF6493664E68}"/>
              </a:ext>
            </a:extLst>
          </p:cNvPr>
          <p:cNvSpPr/>
          <p:nvPr/>
        </p:nvSpPr>
        <p:spPr>
          <a:xfrm>
            <a:off x="3568067" y="4533717"/>
            <a:ext cx="238857" cy="238857"/>
          </a:xfrm>
          <a:custGeom>
            <a:avLst/>
            <a:gdLst/>
            <a:ahLst/>
            <a:cxnLst/>
            <a:rect l="l" t="t" r="r" b="b"/>
            <a:pathLst>
              <a:path w="358285" h="358285">
                <a:moveTo>
                  <a:pt x="0" y="0"/>
                </a:moveTo>
                <a:lnTo>
                  <a:pt x="358285" y="0"/>
                </a:lnTo>
                <a:lnTo>
                  <a:pt x="358285" y="358285"/>
                </a:lnTo>
                <a:lnTo>
                  <a:pt x="0" y="358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Freeform 51">
            <a:extLst>
              <a:ext uri="{FF2B5EF4-FFF2-40B4-BE49-F238E27FC236}">
                <a16:creationId xmlns:a16="http://schemas.microsoft.com/office/drawing/2014/main" id="{9ADBF681-BF1D-9EFE-5DA6-5DEF9BE6FC62}"/>
              </a:ext>
            </a:extLst>
          </p:cNvPr>
          <p:cNvSpPr/>
          <p:nvPr/>
        </p:nvSpPr>
        <p:spPr>
          <a:xfrm>
            <a:off x="6369394" y="3787143"/>
            <a:ext cx="238857" cy="238857"/>
          </a:xfrm>
          <a:custGeom>
            <a:avLst/>
            <a:gdLst/>
            <a:ahLst/>
            <a:cxnLst/>
            <a:rect l="l" t="t" r="r" b="b"/>
            <a:pathLst>
              <a:path w="358285" h="358285">
                <a:moveTo>
                  <a:pt x="0" y="0"/>
                </a:moveTo>
                <a:lnTo>
                  <a:pt x="358285" y="0"/>
                </a:lnTo>
                <a:lnTo>
                  <a:pt x="358285" y="358285"/>
                </a:lnTo>
                <a:lnTo>
                  <a:pt x="0" y="358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Freeform 52">
            <a:extLst>
              <a:ext uri="{FF2B5EF4-FFF2-40B4-BE49-F238E27FC236}">
                <a16:creationId xmlns:a16="http://schemas.microsoft.com/office/drawing/2014/main" id="{BC9B3A17-A056-7A6F-308D-84AEA5FFA565}"/>
              </a:ext>
            </a:extLst>
          </p:cNvPr>
          <p:cNvSpPr/>
          <p:nvPr/>
        </p:nvSpPr>
        <p:spPr>
          <a:xfrm>
            <a:off x="9183752" y="3652608"/>
            <a:ext cx="238857" cy="238857"/>
          </a:xfrm>
          <a:custGeom>
            <a:avLst/>
            <a:gdLst/>
            <a:ahLst/>
            <a:cxnLst/>
            <a:rect l="l" t="t" r="r" b="b"/>
            <a:pathLst>
              <a:path w="358285" h="358285">
                <a:moveTo>
                  <a:pt x="0" y="0"/>
                </a:moveTo>
                <a:lnTo>
                  <a:pt x="358285" y="0"/>
                </a:lnTo>
                <a:lnTo>
                  <a:pt x="358285" y="358285"/>
                </a:lnTo>
                <a:lnTo>
                  <a:pt x="0" y="358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Freeform 53">
            <a:extLst>
              <a:ext uri="{FF2B5EF4-FFF2-40B4-BE49-F238E27FC236}">
                <a16:creationId xmlns:a16="http://schemas.microsoft.com/office/drawing/2014/main" id="{61799EF5-F6F3-1E4E-2379-4A1F33B5BD59}"/>
              </a:ext>
            </a:extLst>
          </p:cNvPr>
          <p:cNvSpPr/>
          <p:nvPr/>
        </p:nvSpPr>
        <p:spPr>
          <a:xfrm>
            <a:off x="9183752" y="4392287"/>
            <a:ext cx="238857" cy="238857"/>
          </a:xfrm>
          <a:custGeom>
            <a:avLst/>
            <a:gdLst/>
            <a:ahLst/>
            <a:cxnLst/>
            <a:rect l="l" t="t" r="r" b="b"/>
            <a:pathLst>
              <a:path w="358285" h="358285">
                <a:moveTo>
                  <a:pt x="0" y="0"/>
                </a:moveTo>
                <a:lnTo>
                  <a:pt x="358285" y="0"/>
                </a:lnTo>
                <a:lnTo>
                  <a:pt x="358285" y="358285"/>
                </a:lnTo>
                <a:lnTo>
                  <a:pt x="0" y="358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Persegi Panjang: Sudut Lengkung 71">
            <a:extLst>
              <a:ext uri="{FF2B5EF4-FFF2-40B4-BE49-F238E27FC236}">
                <a16:creationId xmlns:a16="http://schemas.microsoft.com/office/drawing/2014/main" id="{3C14B61A-8862-B817-6E0C-E084506CC00E}"/>
              </a:ext>
            </a:extLst>
          </p:cNvPr>
          <p:cNvSpPr/>
          <p:nvPr/>
        </p:nvSpPr>
        <p:spPr>
          <a:xfrm>
            <a:off x="3411270" y="1394075"/>
            <a:ext cx="5380296" cy="545855"/>
          </a:xfrm>
          <a:prstGeom prst="roundRect">
            <a:avLst/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ts val="3267"/>
              </a:lnSpc>
              <a:spcBef>
                <a:spcPct val="0"/>
              </a:spcBef>
            </a:pP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nrope Ultra-Bold"/>
              </a:rPr>
              <a:t>Manfaat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nrope Ultra-Bold"/>
              </a:rPr>
              <a:t> SE2026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nrope Ultra-Bold"/>
              </a:rPr>
              <a:t>untuk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nrope Ultra-Bol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nrope Ultra-Bold"/>
              </a:rPr>
              <a:t>Berbagai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nrope Ultra-Bold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nrope Ultra-Bold"/>
              </a:rPr>
              <a:t>Pihak</a:t>
            </a: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nrope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48825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8B42F-279B-3D8F-6D04-4A202FEC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>
            <a:extLst>
              <a:ext uri="{FF2B5EF4-FFF2-40B4-BE49-F238E27FC236}">
                <a16:creationId xmlns:a16="http://schemas.microsoft.com/office/drawing/2014/main" id="{FA3EFAA1-8F39-B242-B83F-A5268473683C}"/>
              </a:ext>
            </a:extLst>
          </p:cNvPr>
          <p:cNvGrpSpPr/>
          <p:nvPr/>
        </p:nvGrpSpPr>
        <p:grpSpPr>
          <a:xfrm>
            <a:off x="7572946" y="979696"/>
            <a:ext cx="793271" cy="4505005"/>
            <a:chOff x="0" y="0"/>
            <a:chExt cx="208927" cy="1929741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6035B3B-7BB3-5745-BD33-586D2081D79E}"/>
                </a:ext>
              </a:extLst>
            </p:cNvPr>
            <p:cNvSpPr/>
            <p:nvPr/>
          </p:nvSpPr>
          <p:spPr>
            <a:xfrm>
              <a:off x="0" y="0"/>
              <a:ext cx="208927" cy="1929741"/>
            </a:xfrm>
            <a:custGeom>
              <a:avLst/>
              <a:gdLst/>
              <a:ahLst/>
              <a:cxnLst/>
              <a:rect l="l" t="t" r="r" b="b"/>
              <a:pathLst>
                <a:path w="208927" h="1929741">
                  <a:moveTo>
                    <a:pt x="104464" y="0"/>
                  </a:moveTo>
                  <a:lnTo>
                    <a:pt x="104464" y="0"/>
                  </a:lnTo>
                  <a:cubicBezTo>
                    <a:pt x="162157" y="0"/>
                    <a:pt x="208927" y="46770"/>
                    <a:pt x="208927" y="104464"/>
                  </a:cubicBezTo>
                  <a:lnTo>
                    <a:pt x="208927" y="1825277"/>
                  </a:lnTo>
                  <a:cubicBezTo>
                    <a:pt x="208927" y="1852982"/>
                    <a:pt x="197921" y="1879553"/>
                    <a:pt x="178331" y="1899144"/>
                  </a:cubicBezTo>
                  <a:cubicBezTo>
                    <a:pt x="158740" y="1918735"/>
                    <a:pt x="132169" y="1929741"/>
                    <a:pt x="104464" y="1929741"/>
                  </a:cubicBezTo>
                  <a:lnTo>
                    <a:pt x="104464" y="1929741"/>
                  </a:lnTo>
                  <a:cubicBezTo>
                    <a:pt x="46770" y="1929741"/>
                    <a:pt x="0" y="1882971"/>
                    <a:pt x="0" y="1825277"/>
                  </a:cubicBezTo>
                  <a:lnTo>
                    <a:pt x="0" y="104464"/>
                  </a:lnTo>
                  <a:cubicBezTo>
                    <a:pt x="0" y="76758"/>
                    <a:pt x="11006" y="50187"/>
                    <a:pt x="30597" y="30597"/>
                  </a:cubicBezTo>
                  <a:cubicBezTo>
                    <a:pt x="50187" y="11006"/>
                    <a:pt x="76758" y="0"/>
                    <a:pt x="104464" y="0"/>
                  </a:cubicBezTo>
                  <a:close/>
                </a:path>
              </a:pathLst>
            </a:custGeom>
            <a:solidFill>
              <a:srgbClr val="FCD3B0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7714B269-814F-1165-3D91-67448C990C11}"/>
                </a:ext>
              </a:extLst>
            </p:cNvPr>
            <p:cNvSpPr txBox="1"/>
            <p:nvPr/>
          </p:nvSpPr>
          <p:spPr>
            <a:xfrm>
              <a:off x="0" y="-47625"/>
              <a:ext cx="208927" cy="197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object 3">
            <a:extLst>
              <a:ext uri="{FF2B5EF4-FFF2-40B4-BE49-F238E27FC236}">
                <a16:creationId xmlns:a16="http://schemas.microsoft.com/office/drawing/2014/main" id="{66996B0D-A452-BF9A-511C-8E40F3558319}"/>
              </a:ext>
            </a:extLst>
          </p:cNvPr>
          <p:cNvGrpSpPr/>
          <p:nvPr/>
        </p:nvGrpSpPr>
        <p:grpSpPr>
          <a:xfrm>
            <a:off x="256031" y="6361176"/>
            <a:ext cx="11681460" cy="376555"/>
            <a:chOff x="256031" y="6361176"/>
            <a:chExt cx="11681460" cy="37655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171A70B3-8A42-9770-2309-86955892842E}"/>
                </a:ext>
              </a:extLst>
            </p:cNvPr>
            <p:cNvSpPr/>
            <p:nvPr/>
          </p:nvSpPr>
          <p:spPr>
            <a:xfrm>
              <a:off x="11256263" y="6371844"/>
              <a:ext cx="666115" cy="365760"/>
            </a:xfrm>
            <a:custGeom>
              <a:avLst/>
              <a:gdLst/>
              <a:ahLst/>
              <a:cxnLst/>
              <a:rect l="l" t="t" r="r" b="b"/>
              <a:pathLst>
                <a:path w="666115" h="365759">
                  <a:moveTo>
                    <a:pt x="665987" y="0"/>
                  </a:moveTo>
                  <a:lnTo>
                    <a:pt x="0" y="0"/>
                  </a:lnTo>
                  <a:lnTo>
                    <a:pt x="0" y="233591"/>
                  </a:lnTo>
                  <a:lnTo>
                    <a:pt x="6739" y="275368"/>
                  </a:lnTo>
                  <a:lnTo>
                    <a:pt x="25505" y="311650"/>
                  </a:lnTo>
                  <a:lnTo>
                    <a:pt x="54123" y="340260"/>
                  </a:lnTo>
                  <a:lnTo>
                    <a:pt x="90415" y="359022"/>
                  </a:lnTo>
                  <a:lnTo>
                    <a:pt x="132206" y="365759"/>
                  </a:lnTo>
                  <a:lnTo>
                    <a:pt x="665987" y="365759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546E90B-7DEA-E546-109C-415CD0DE7071}"/>
                </a:ext>
              </a:extLst>
            </p:cNvPr>
            <p:cNvSpPr/>
            <p:nvPr/>
          </p:nvSpPr>
          <p:spPr>
            <a:xfrm>
              <a:off x="270509" y="6375654"/>
              <a:ext cx="11652885" cy="15875"/>
            </a:xfrm>
            <a:custGeom>
              <a:avLst/>
              <a:gdLst/>
              <a:ahLst/>
              <a:cxnLst/>
              <a:rect l="l" t="t" r="r" b="b"/>
              <a:pathLst>
                <a:path w="11652885" h="15875">
                  <a:moveTo>
                    <a:pt x="0" y="15405"/>
                  </a:moveTo>
                  <a:lnTo>
                    <a:pt x="11652377" y="0"/>
                  </a:lnTo>
                </a:path>
              </a:pathLst>
            </a:custGeom>
            <a:ln w="28956">
              <a:solidFill>
                <a:srgbClr val="F790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FD68BE18-04BC-1C79-AEBD-331A8CF724A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" y="6544056"/>
              <a:ext cx="105155" cy="106679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13805BCD-D95F-55DB-89C6-F4F945E58D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1" y="6539484"/>
              <a:ext cx="105156" cy="106680"/>
            </a:xfrm>
            <a:prstGeom prst="rect">
              <a:avLst/>
            </a:prstGeom>
          </p:spPr>
        </p:pic>
      </p:grpSp>
      <p:sp>
        <p:nvSpPr>
          <p:cNvPr id="2" name="Tampungan Nomor Slide 1">
            <a:extLst>
              <a:ext uri="{FF2B5EF4-FFF2-40B4-BE49-F238E27FC236}">
                <a16:creationId xmlns:a16="http://schemas.microsoft.com/office/drawing/2014/main" id="{AAF6EDB0-B519-C93C-7C8B-91CB1F01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751" y="6356921"/>
            <a:ext cx="442625" cy="365125"/>
          </a:xfrm>
        </p:spPr>
        <p:txBody>
          <a:bodyPr/>
          <a:lstStyle/>
          <a:p>
            <a:pPr>
              <a:defRPr/>
            </a:pPr>
            <a:fld id="{A88EA908-BA59-4183-8648-53219FC00D5C}" type="slidenum">
              <a:rPr lang="en-AU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" name="object 73">
            <a:extLst>
              <a:ext uri="{FF2B5EF4-FFF2-40B4-BE49-F238E27FC236}">
                <a16:creationId xmlns:a16="http://schemas.microsoft.com/office/drawing/2014/main" id="{2C19A549-4D0E-502B-6822-73286D3B41BD}"/>
              </a:ext>
            </a:extLst>
          </p:cNvPr>
          <p:cNvSpPr txBox="1"/>
          <p:nvPr/>
        </p:nvSpPr>
        <p:spPr>
          <a:xfrm>
            <a:off x="610920" y="6481064"/>
            <a:ext cx="175958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sz="1200" b="1" i="0" u="none" strike="noStrike" kern="0" cap="none" spc="1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sz="1200" b="1" i="0" u="none" strike="noStrike" kern="0" cap="none" spc="114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id="{240CD2EB-A98C-383F-1F7C-2E6DC35EF2E0}"/>
              </a:ext>
            </a:extLst>
          </p:cNvPr>
          <p:cNvGrpSpPr/>
          <p:nvPr/>
        </p:nvGrpSpPr>
        <p:grpSpPr>
          <a:xfrm>
            <a:off x="0" y="246888"/>
            <a:ext cx="2581910" cy="125095"/>
            <a:chOff x="0" y="246888"/>
            <a:chExt cx="2581910" cy="125095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766434BC-0AB5-9C88-41B2-A5FC4D10DDE6}"/>
                </a:ext>
              </a:extLst>
            </p:cNvPr>
            <p:cNvSpPr/>
            <p:nvPr/>
          </p:nvSpPr>
          <p:spPr>
            <a:xfrm>
              <a:off x="768095" y="246888"/>
              <a:ext cx="1050290" cy="125095"/>
            </a:xfrm>
            <a:custGeom>
              <a:avLst/>
              <a:gdLst/>
              <a:ahLst/>
              <a:cxnLst/>
              <a:rect l="l" t="t" r="r" b="b"/>
              <a:pathLst>
                <a:path w="1050289" h="125095">
                  <a:moveTo>
                    <a:pt x="105003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050036" y="12496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592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870BA9DA-D3D1-476F-6EC2-AE03B3EF23DD}"/>
                </a:ext>
              </a:extLst>
            </p:cNvPr>
            <p:cNvSpPr/>
            <p:nvPr/>
          </p:nvSpPr>
          <p:spPr>
            <a:xfrm>
              <a:off x="1818132" y="246888"/>
              <a:ext cx="763905" cy="125095"/>
            </a:xfrm>
            <a:custGeom>
              <a:avLst/>
              <a:gdLst/>
              <a:ahLst/>
              <a:cxnLst/>
              <a:rect l="l" t="t" r="r" b="b"/>
              <a:pathLst>
                <a:path w="763905" h="125095">
                  <a:moveTo>
                    <a:pt x="76352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3524" y="124968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FDBC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BAB51F99-318C-07BD-BBB8-4DBDFAC13D72}"/>
                </a:ext>
              </a:extLst>
            </p:cNvPr>
            <p:cNvSpPr/>
            <p:nvPr/>
          </p:nvSpPr>
          <p:spPr>
            <a:xfrm>
              <a:off x="0" y="246888"/>
              <a:ext cx="768350" cy="125095"/>
            </a:xfrm>
            <a:custGeom>
              <a:avLst/>
              <a:gdLst/>
              <a:ahLst/>
              <a:cxnLst/>
              <a:rect l="l" t="t" r="r" b="b"/>
              <a:pathLst>
                <a:path w="768350" h="125095">
                  <a:moveTo>
                    <a:pt x="76809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8096" y="124968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29F78109-7BA8-FF63-F5C4-9BE35523AAC1}"/>
              </a:ext>
            </a:extLst>
          </p:cNvPr>
          <p:cNvSpPr txBox="1">
            <a:spLocks/>
          </p:cNvSpPr>
          <p:nvPr/>
        </p:nvSpPr>
        <p:spPr>
          <a:xfrm>
            <a:off x="306425" y="367741"/>
            <a:ext cx="87337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3210"/>
              </a:lnSpc>
              <a:spcBef>
                <a:spcPts val="95"/>
              </a:spcBef>
            </a:pPr>
            <a:r>
              <a:rPr lang="id-ID" sz="2800" spc="-280" dirty="0">
                <a:solidFill>
                  <a:srgbClr val="F79039"/>
                </a:solidFill>
                <a:latin typeface="Arial Black" panose="020B0A04020102020204" pitchFamily="34" charset="0"/>
              </a:rPr>
              <a:t>SENSUS</a:t>
            </a:r>
            <a:r>
              <a:rPr lang="id-ID" sz="2800" spc="-355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350" dirty="0">
                <a:solidFill>
                  <a:srgbClr val="F79039"/>
                </a:solidFill>
                <a:latin typeface="Arial Black" panose="020B0A04020102020204" pitchFamily="34" charset="0"/>
              </a:rPr>
              <a:t>EKONOMI</a:t>
            </a:r>
            <a:r>
              <a:rPr lang="id-ID" sz="2800" spc="-330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20" dirty="0">
                <a:solidFill>
                  <a:srgbClr val="F79039"/>
                </a:solidFill>
                <a:latin typeface="Arial Black" panose="020B0A04020102020204" pitchFamily="34" charset="0"/>
              </a:rPr>
              <a:t>2026</a:t>
            </a:r>
            <a:endParaRPr lang="id-ID" sz="2800" dirty="0">
              <a:latin typeface="Arial Black" panose="020B0A04020102020204" pitchFamily="34" charset="0"/>
            </a:endParaRPr>
          </a:p>
          <a:p>
            <a:pPr marL="12700">
              <a:lnSpc>
                <a:spcPts val="2370"/>
              </a:lnSpc>
            </a:pPr>
            <a:r>
              <a:rPr lang="en-US" sz="2100" b="1" i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Cakupan</a:t>
            </a:r>
            <a:r>
              <a:rPr lang="en-US" sz="2100" b="1" i="1" dirty="0">
                <a:solidFill>
                  <a:srgbClr val="F790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Wilayah dan Unit Usaha</a:t>
            </a:r>
            <a:endParaRPr lang="id-ID" sz="2100" dirty="0">
              <a:solidFill>
                <a:srgbClr val="F790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ersegi Panjang: Sudut Lengkung 2">
            <a:extLst>
              <a:ext uri="{FF2B5EF4-FFF2-40B4-BE49-F238E27FC236}">
                <a16:creationId xmlns:a16="http://schemas.microsoft.com/office/drawing/2014/main" id="{BF72F214-A54B-E228-9CE6-262E194350A4}"/>
              </a:ext>
            </a:extLst>
          </p:cNvPr>
          <p:cNvSpPr/>
          <p:nvPr/>
        </p:nvSpPr>
        <p:spPr>
          <a:xfrm>
            <a:off x="331802" y="1392765"/>
            <a:ext cx="4337136" cy="2268161"/>
          </a:xfrm>
          <a:prstGeom prst="roundRect">
            <a:avLst/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78759866-7BD2-187C-1858-E77A05B0A647}"/>
              </a:ext>
            </a:extLst>
          </p:cNvPr>
          <p:cNvSpPr txBox="1"/>
          <p:nvPr/>
        </p:nvSpPr>
        <p:spPr>
          <a:xfrm>
            <a:off x="622646" y="1557834"/>
            <a:ext cx="215684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Cakupan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Wilayah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94937FA7-2303-26D0-EEE3-F5E874F6DDE3}"/>
              </a:ext>
            </a:extLst>
          </p:cNvPr>
          <p:cNvSpPr/>
          <p:nvPr/>
        </p:nvSpPr>
        <p:spPr>
          <a:xfrm>
            <a:off x="2767762" y="1444634"/>
            <a:ext cx="2192587" cy="1180175"/>
          </a:xfrm>
          <a:custGeom>
            <a:avLst/>
            <a:gdLst/>
            <a:ahLst/>
            <a:cxnLst/>
            <a:rect l="l" t="t" r="r" b="b"/>
            <a:pathLst>
              <a:path w="5000496" h="2331481">
                <a:moveTo>
                  <a:pt x="0" y="0"/>
                </a:moveTo>
                <a:lnTo>
                  <a:pt x="5000497" y="0"/>
                </a:lnTo>
                <a:lnTo>
                  <a:pt x="5000497" y="2331482"/>
                </a:lnTo>
                <a:lnTo>
                  <a:pt x="0" y="2331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C4F0EA28-D4AB-017E-214A-2005D9F78D5C}"/>
              </a:ext>
            </a:extLst>
          </p:cNvPr>
          <p:cNvSpPr txBox="1"/>
          <p:nvPr/>
        </p:nvSpPr>
        <p:spPr>
          <a:xfrm>
            <a:off x="610920" y="1986044"/>
            <a:ext cx="4337136" cy="16748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89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38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Provinsi</a:t>
            </a: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  <a:p>
            <a:pPr>
              <a:lnSpc>
                <a:spcPts val="289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514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Kabupaten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/Kota</a:t>
            </a:r>
          </a:p>
          <a:p>
            <a:pPr>
              <a:lnSpc>
                <a:spcPts val="289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1.442.554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SLS/Non-SLS dan Sub SLS</a:t>
            </a:r>
          </a:p>
          <a:p>
            <a:pPr>
              <a:lnSpc>
                <a:spcPts val="1825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(RT/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Lingkungan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Jorong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"/>
                <a:sym typeface="Sora 1"/>
              </a:rPr>
              <a:t>/Banjar)</a:t>
            </a:r>
          </a:p>
          <a:p>
            <a:pPr algn="ctr">
              <a:lnSpc>
                <a:spcPts val="2899"/>
              </a:lnSpc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</p:txBody>
      </p:sp>
      <p:sp>
        <p:nvSpPr>
          <p:cNvPr id="7" name="Persegi Panjang: Sudut Lengkung 6">
            <a:extLst>
              <a:ext uri="{FF2B5EF4-FFF2-40B4-BE49-F238E27FC236}">
                <a16:creationId xmlns:a16="http://schemas.microsoft.com/office/drawing/2014/main" id="{F4B2F122-C79D-B7A7-9659-1A40766D8979}"/>
              </a:ext>
            </a:extLst>
          </p:cNvPr>
          <p:cNvSpPr/>
          <p:nvPr/>
        </p:nvSpPr>
        <p:spPr>
          <a:xfrm>
            <a:off x="331802" y="3816081"/>
            <a:ext cx="4337136" cy="2280432"/>
          </a:xfrm>
          <a:prstGeom prst="roundRect">
            <a:avLst/>
          </a:prstGeom>
          <a:solidFill>
            <a:srgbClr val="F790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C86A43D6-A789-A2E9-AF96-30F74A4FDEBF}"/>
              </a:ext>
            </a:extLst>
          </p:cNvPr>
          <p:cNvSpPr txBox="1"/>
          <p:nvPr/>
        </p:nvSpPr>
        <p:spPr>
          <a:xfrm>
            <a:off x="530350" y="4002489"/>
            <a:ext cx="262985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Cakupan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Unit Usaha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2210CA97-5047-9E8E-41BB-F39BD75F14CB}"/>
              </a:ext>
            </a:extLst>
          </p:cNvPr>
          <p:cNvSpPr txBox="1"/>
          <p:nvPr/>
        </p:nvSpPr>
        <p:spPr>
          <a:xfrm>
            <a:off x="485189" y="5427669"/>
            <a:ext cx="1819221" cy="7002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8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Usaha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Besar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(UB)</a:t>
            </a: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  <a:p>
            <a:pPr algn="ctr">
              <a:lnSpc>
                <a:spcPts val="2899"/>
              </a:lnSpc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089F9F29-B087-6090-AEDF-007054CDA9BB}"/>
              </a:ext>
            </a:extLst>
          </p:cNvPr>
          <p:cNvSpPr txBox="1"/>
          <p:nvPr/>
        </p:nvSpPr>
        <p:spPr>
          <a:xfrm>
            <a:off x="2457797" y="5422407"/>
            <a:ext cx="2291712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Usaha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Mikro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, Kecil, dan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Menengah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1 Bold"/>
                <a:sym typeface="Sora 1 Bold"/>
              </a:rPr>
              <a:t>(UMKM)</a:t>
            </a: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  <a:p>
            <a:pPr algn="ctr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ora 1"/>
              <a:sym typeface="Sora 1"/>
            </a:endParaRPr>
          </a:p>
        </p:txBody>
      </p:sp>
      <p:graphicFrame>
        <p:nvGraphicFramePr>
          <p:cNvPr id="27" name="Tabel 26">
            <a:extLst>
              <a:ext uri="{FF2B5EF4-FFF2-40B4-BE49-F238E27FC236}">
                <a16:creationId xmlns:a16="http://schemas.microsoft.com/office/drawing/2014/main" id="{C365C4FB-36F4-6AA8-98F8-4D64D62AD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7009"/>
              </p:ext>
            </p:extLst>
          </p:nvPr>
        </p:nvGraphicFramePr>
        <p:xfrm>
          <a:off x="7820298" y="783469"/>
          <a:ext cx="3859535" cy="5420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837">
                  <a:extLst>
                    <a:ext uri="{9D8B030D-6E8A-4147-A177-3AD203B41FA5}">
                      <a16:colId xmlns:a16="http://schemas.microsoft.com/office/drawing/2014/main" val="287671587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888941108"/>
                    </a:ext>
                  </a:extLst>
                </a:gridCol>
                <a:gridCol w="3613298">
                  <a:extLst>
                    <a:ext uri="{9D8B030D-6E8A-4147-A177-3AD203B41FA5}">
                      <a16:colId xmlns:a16="http://schemas.microsoft.com/office/drawing/2014/main" val="2195360402"/>
                    </a:ext>
                  </a:extLst>
                </a:gridCol>
              </a:tblGrid>
              <a:tr h="1854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A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Pertanian,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Kehutanan,</a:t>
                      </a:r>
                      <a:r>
                        <a:rPr sz="900" spc="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Perikanan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715510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B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Pertambangan</a:t>
                      </a:r>
                      <a:r>
                        <a:rPr sz="900" spc="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Penggalian</a:t>
                      </a:r>
                      <a:endParaRPr sz="90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70896"/>
                  </a:ext>
                </a:extLst>
              </a:tr>
              <a:tr h="1854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C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Industri</a:t>
                      </a:r>
                      <a:r>
                        <a:rPr sz="900" spc="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Pengolahan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74419"/>
                  </a:ext>
                </a:extLst>
              </a:tr>
              <a:tr h="3179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D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533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533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Pengadaan</a:t>
                      </a:r>
                      <a:r>
                        <a:rPr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Listrik,</a:t>
                      </a:r>
                      <a:r>
                        <a:rPr sz="900" spc="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Gas,</a:t>
                      </a:r>
                      <a:r>
                        <a:rPr sz="9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Uap/Air</a:t>
                      </a:r>
                      <a:r>
                        <a:rPr sz="900" spc="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Panas</a:t>
                      </a:r>
                      <a:r>
                        <a:rPr sz="9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Udara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Dingin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533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60821"/>
                  </a:ext>
                </a:extLst>
              </a:tr>
              <a:tr h="3179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E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Penyediaan</a:t>
                      </a:r>
                      <a:r>
                        <a:rPr sz="900" spc="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Air;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Pengelolaan</a:t>
                      </a:r>
                      <a:r>
                        <a:rPr sz="900" spc="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Air</a:t>
                      </a:r>
                      <a:r>
                        <a:rPr sz="900" spc="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Limbah,</a:t>
                      </a:r>
                      <a:r>
                        <a:rPr sz="9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Penanganan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Limbah,</a:t>
                      </a:r>
                      <a:r>
                        <a:rPr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Remediasi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97996"/>
                  </a:ext>
                </a:extLst>
              </a:tr>
              <a:tr h="1854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F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Konstruksi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1212"/>
                  </a:ext>
                </a:extLst>
              </a:tr>
              <a:tr h="31722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G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533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533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Perdagangan</a:t>
                      </a:r>
                      <a:r>
                        <a:rPr sz="900" spc="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Besar</a:t>
                      </a:r>
                      <a:r>
                        <a:rPr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Eceran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533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48840"/>
                  </a:ext>
                </a:extLst>
              </a:tr>
              <a:tr h="1847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H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Transportasi</a:t>
                      </a:r>
                      <a:r>
                        <a:rPr sz="900" spc="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Penyimpanan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257283"/>
                  </a:ext>
                </a:extLst>
              </a:tr>
              <a:tr h="1854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I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Penyediaan</a:t>
                      </a:r>
                      <a:r>
                        <a:rPr sz="900" spc="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Akomodasi</a:t>
                      </a:r>
                      <a:r>
                        <a:rPr sz="900" spc="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Penyediaan</a:t>
                      </a:r>
                      <a:r>
                        <a:rPr sz="900" spc="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Makan</a:t>
                      </a:r>
                      <a:r>
                        <a:rPr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Minum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16329"/>
                  </a:ext>
                </a:extLst>
              </a:tr>
              <a:tr h="3179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J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Penerbitan,</a:t>
                      </a:r>
                      <a:r>
                        <a:rPr sz="900" spc="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Penyiaran,</a:t>
                      </a:r>
                      <a:r>
                        <a:rPr sz="900" spc="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Produksi</a:t>
                      </a:r>
                      <a:r>
                        <a:rPr sz="9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Distribusi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Konten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70771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K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Telekomunikasi,</a:t>
                      </a:r>
                      <a:r>
                        <a:rPr sz="900" spc="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Pemrograman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Komputer,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Konsultansi,</a:t>
                      </a:r>
                      <a:r>
                        <a:rPr sz="9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Infrastruktur</a:t>
                      </a:r>
                      <a:r>
                        <a:rPr sz="900" spc="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Komputasi,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Jasa</a:t>
                      </a:r>
                      <a:r>
                        <a:rPr sz="9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Informasi</a:t>
                      </a:r>
                      <a:r>
                        <a:rPr lang="en-US"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Lainnya</a:t>
                      </a:r>
                      <a:endParaRPr lang="id-ID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08255"/>
                  </a:ext>
                </a:extLst>
              </a:tr>
              <a:tr h="1847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L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Keuangan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Asuransi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89209"/>
                  </a:ext>
                </a:extLst>
              </a:tr>
              <a:tr h="1847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M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Real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Estat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44153"/>
                  </a:ext>
                </a:extLst>
              </a:tr>
              <a:tr h="1847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N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Profesional,</a:t>
                      </a:r>
                      <a:r>
                        <a:rPr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Ilmiah,</a:t>
                      </a:r>
                      <a:r>
                        <a:rPr sz="9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Teknis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32163"/>
                  </a:ext>
                </a:extLst>
              </a:tr>
              <a:tr h="22228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O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546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546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Administratif</a:t>
                      </a:r>
                      <a:r>
                        <a:rPr sz="900" spc="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Penunjang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Usaha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546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11720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Q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Pendidikan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29808"/>
                  </a:ext>
                </a:extLst>
              </a:tr>
              <a:tr h="1854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R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Kesehatan</a:t>
                      </a:r>
                      <a:r>
                        <a:rPr sz="9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Manusia,</a:t>
                      </a:r>
                      <a:r>
                        <a:rPr sz="9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Sosial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887878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S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Kesenian,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Hiburan,</a:t>
                      </a:r>
                      <a:r>
                        <a:rPr sz="900" spc="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Rekreasi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706238"/>
                  </a:ext>
                </a:extLst>
              </a:tr>
              <a:tr h="1847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T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Jasa</a:t>
                      </a:r>
                      <a:r>
                        <a:rPr sz="9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Lainnya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53139"/>
                  </a:ext>
                </a:extLst>
              </a:tr>
              <a:tr h="3179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V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03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Badan</a:t>
                      </a:r>
                      <a:r>
                        <a:rPr sz="9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Internasional</a:t>
                      </a:r>
                      <a:r>
                        <a:rPr sz="900" spc="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Badan</a:t>
                      </a:r>
                      <a:r>
                        <a:rPr sz="9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Ekstra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Internasional Lainnya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98051"/>
                  </a:ext>
                </a:extLst>
              </a:tr>
              <a:tr h="3179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P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Administrasi</a:t>
                      </a:r>
                      <a:r>
                        <a:rPr sz="900" spc="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Pemerintahan,</a:t>
                      </a:r>
                      <a:r>
                        <a:rPr sz="900" spc="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Pertahanan,</a:t>
                      </a:r>
                      <a:r>
                        <a:rPr sz="9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dan</a:t>
                      </a:r>
                      <a:r>
                        <a:rPr sz="9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Jaminan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Sosial</a:t>
                      </a:r>
                      <a:r>
                        <a:rPr sz="9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Wajib</a:t>
                      </a: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7605"/>
                  </a:ext>
                </a:extLst>
              </a:tr>
              <a:tr h="3179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latin typeface="Calibri"/>
                          <a:cs typeface="Calibri"/>
                        </a:rPr>
                        <a:t>U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endParaRPr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sz="9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Rumah</a:t>
                      </a:r>
                      <a:r>
                        <a:rPr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Tangga</a:t>
                      </a:r>
                      <a:r>
                        <a:rPr sz="9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Sebagai</a:t>
                      </a:r>
                      <a:r>
                        <a:rPr sz="9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Pemberi</a:t>
                      </a:r>
                      <a:r>
                        <a:rPr sz="9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Kerja;</a:t>
                      </a:r>
                      <a:r>
                        <a:rPr sz="9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sz="900" spc="-1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Aktivitas</a:t>
                      </a:r>
                      <a:r>
                        <a:rPr lang="en-US"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Yang</a:t>
                      </a:r>
                      <a:r>
                        <a:rPr lang="id-ID" sz="9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Menghasilkan</a:t>
                      </a:r>
                      <a:r>
                        <a:rPr lang="id-ID" sz="900" spc="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Barang</a:t>
                      </a:r>
                      <a:r>
                        <a:rPr lang="id-ID" sz="9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Jasa</a:t>
                      </a:r>
                      <a:r>
                        <a:rPr lang="id-ID" sz="9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Oleh Rumah</a:t>
                      </a:r>
                      <a:r>
                        <a:rPr lang="id-ID" sz="9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Tangga</a:t>
                      </a:r>
                      <a:r>
                        <a:rPr lang="en-US"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untuk</a:t>
                      </a:r>
                      <a:r>
                        <a:rPr lang="id-ID" sz="9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Keperluan</a:t>
                      </a:r>
                      <a:r>
                        <a:rPr lang="id-ID" sz="9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Sendiri</a:t>
                      </a:r>
                      <a:r>
                        <a:rPr lang="id-ID" sz="9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yang</a:t>
                      </a:r>
                      <a:r>
                        <a:rPr lang="id-ID" sz="9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Tak</a:t>
                      </a:r>
                      <a:r>
                        <a:rPr lang="id-ID" sz="9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 </a:t>
                      </a:r>
                      <a:r>
                        <a:rPr lang="id-ID" sz="9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/>
                        </a:rPr>
                        <a:t>Terdiferensiasi</a:t>
                      </a:r>
                      <a:endParaRPr lang="id-ID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13378"/>
                  </a:ext>
                </a:extLst>
              </a:tr>
            </a:tbl>
          </a:graphicData>
        </a:graphic>
      </p:graphicFrame>
      <p:sp>
        <p:nvSpPr>
          <p:cNvPr id="28" name="object 14">
            <a:extLst>
              <a:ext uri="{FF2B5EF4-FFF2-40B4-BE49-F238E27FC236}">
                <a16:creationId xmlns:a16="http://schemas.microsoft.com/office/drawing/2014/main" id="{5431614E-DEFE-4277-F4B9-A82D3D550B76}"/>
              </a:ext>
            </a:extLst>
          </p:cNvPr>
          <p:cNvSpPr txBox="1"/>
          <p:nvPr/>
        </p:nvSpPr>
        <p:spPr>
          <a:xfrm>
            <a:off x="7820298" y="439435"/>
            <a:ext cx="292237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Penggunaan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KBLI 2025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4C1DCC0-B44D-509C-D164-60C5328A6929}"/>
              </a:ext>
            </a:extLst>
          </p:cNvPr>
          <p:cNvSpPr/>
          <p:nvPr/>
        </p:nvSpPr>
        <p:spPr>
          <a:xfrm>
            <a:off x="6018619" y="726861"/>
            <a:ext cx="837765" cy="401641"/>
          </a:xfrm>
          <a:custGeom>
            <a:avLst/>
            <a:gdLst/>
            <a:ahLst/>
            <a:cxnLst/>
            <a:rect l="l" t="t" r="r" b="b"/>
            <a:pathLst>
              <a:path w="1677654" h="679450">
                <a:moveTo>
                  <a:pt x="0" y="0"/>
                </a:moveTo>
                <a:lnTo>
                  <a:pt x="1677654" y="0"/>
                </a:lnTo>
                <a:lnTo>
                  <a:pt x="1677654" y="679450"/>
                </a:lnTo>
                <a:lnTo>
                  <a:pt x="0" y="679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9365008B-28EA-65D3-502D-183463C7CA9B}"/>
              </a:ext>
            </a:extLst>
          </p:cNvPr>
          <p:cNvSpPr/>
          <p:nvPr/>
        </p:nvSpPr>
        <p:spPr>
          <a:xfrm>
            <a:off x="5702561" y="2273747"/>
            <a:ext cx="1375524" cy="1829550"/>
          </a:xfrm>
          <a:custGeom>
            <a:avLst/>
            <a:gdLst/>
            <a:ahLst/>
            <a:cxnLst/>
            <a:rect l="l" t="t" r="r" b="b"/>
            <a:pathLst>
              <a:path w="1677654" h="2516167">
                <a:moveTo>
                  <a:pt x="0" y="0"/>
                </a:moveTo>
                <a:lnTo>
                  <a:pt x="1677654" y="0"/>
                </a:lnTo>
                <a:lnTo>
                  <a:pt x="1677654" y="2516167"/>
                </a:lnTo>
                <a:lnTo>
                  <a:pt x="0" y="25161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1" name="Freeform 58">
            <a:extLst>
              <a:ext uri="{FF2B5EF4-FFF2-40B4-BE49-F238E27FC236}">
                <a16:creationId xmlns:a16="http://schemas.microsoft.com/office/drawing/2014/main" id="{91CE7BFE-3646-EE71-CA36-2E3EDEDF0FAC}"/>
              </a:ext>
            </a:extLst>
          </p:cNvPr>
          <p:cNvSpPr/>
          <p:nvPr/>
        </p:nvSpPr>
        <p:spPr>
          <a:xfrm>
            <a:off x="5784464" y="5439482"/>
            <a:ext cx="550402" cy="544784"/>
          </a:xfrm>
          <a:custGeom>
            <a:avLst/>
            <a:gdLst/>
            <a:ahLst/>
            <a:cxnLst/>
            <a:rect l="l" t="t" r="r" b="b"/>
            <a:pathLst>
              <a:path w="753149" h="789671">
                <a:moveTo>
                  <a:pt x="0" y="0"/>
                </a:moveTo>
                <a:lnTo>
                  <a:pt x="753148" y="0"/>
                </a:lnTo>
                <a:lnTo>
                  <a:pt x="753148" y="789671"/>
                </a:lnTo>
                <a:lnTo>
                  <a:pt x="0" y="7896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2" name="TextBox 69">
            <a:extLst>
              <a:ext uri="{FF2B5EF4-FFF2-40B4-BE49-F238E27FC236}">
                <a16:creationId xmlns:a16="http://schemas.microsoft.com/office/drawing/2014/main" id="{2F0ACBBA-29DE-14D0-F67A-1185FDDA86FF}"/>
              </a:ext>
            </a:extLst>
          </p:cNvPr>
          <p:cNvSpPr txBox="1"/>
          <p:nvPr/>
        </p:nvSpPr>
        <p:spPr>
          <a:xfrm>
            <a:off x="6238691" y="5484702"/>
            <a:ext cx="1370767" cy="566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"/>
              </a:lnSpc>
            </a:pPr>
            <a:r>
              <a:rPr lang="en-US" sz="1100" dirty="0" err="1">
                <a:solidFill>
                  <a:srgbClr val="000000"/>
                </a:solidFill>
                <a:latin typeface="Sora 1"/>
                <a:ea typeface="Sora 1"/>
                <a:cs typeface="Sora 1"/>
                <a:sym typeface="Sora 1"/>
              </a:rPr>
              <a:t>Tidak</a:t>
            </a:r>
            <a:r>
              <a:rPr lang="en-US" sz="1100" dirty="0">
                <a:solidFill>
                  <a:srgbClr val="000000"/>
                </a:solidFill>
                <a:latin typeface="Sora 1"/>
                <a:ea typeface="Sora 1"/>
                <a:cs typeface="Sora 1"/>
                <a:sym typeface="Sora 1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Sora 1"/>
                <a:ea typeface="Sora 1"/>
                <a:cs typeface="Sora 1"/>
                <a:sym typeface="Sora 1"/>
              </a:rPr>
              <a:t>dicatat</a:t>
            </a:r>
            <a:r>
              <a:rPr lang="en-US" sz="1100" dirty="0">
                <a:solidFill>
                  <a:srgbClr val="000000"/>
                </a:solidFill>
                <a:latin typeface="Sora 1"/>
                <a:ea typeface="Sora 1"/>
                <a:cs typeface="Sora 1"/>
                <a:sym typeface="Sora 1"/>
              </a:rPr>
              <a:t> pada</a:t>
            </a:r>
          </a:p>
          <a:p>
            <a:pPr algn="ctr">
              <a:lnSpc>
                <a:spcPts val="1509"/>
              </a:lnSpc>
            </a:pPr>
            <a:r>
              <a:rPr lang="en-US" sz="1100" b="1" dirty="0">
                <a:solidFill>
                  <a:srgbClr val="000000"/>
                </a:solidFill>
                <a:latin typeface="Sora 1 Bold"/>
                <a:ea typeface="Sora 1 Bold"/>
                <a:cs typeface="Sora 1 Bold"/>
                <a:sym typeface="Sora 1 Bold"/>
              </a:rPr>
              <a:t>Sensus Ekonomi</a:t>
            </a:r>
          </a:p>
          <a:p>
            <a:pPr algn="ctr">
              <a:lnSpc>
                <a:spcPts val="1509"/>
              </a:lnSpc>
            </a:pPr>
            <a:r>
              <a:rPr lang="en-US" sz="1100" b="1" dirty="0">
                <a:solidFill>
                  <a:srgbClr val="000000"/>
                </a:solidFill>
                <a:latin typeface="Sora 1 Bold"/>
                <a:ea typeface="Sora 1 Bold"/>
                <a:cs typeface="Sora 1 Bold"/>
                <a:sym typeface="Sora 1 Bold"/>
              </a:rPr>
              <a:t>2026</a:t>
            </a:r>
          </a:p>
        </p:txBody>
      </p:sp>
      <p:sp>
        <p:nvSpPr>
          <p:cNvPr id="33" name="TextBox 68">
            <a:extLst>
              <a:ext uri="{FF2B5EF4-FFF2-40B4-BE49-F238E27FC236}">
                <a16:creationId xmlns:a16="http://schemas.microsoft.com/office/drawing/2014/main" id="{4869C6D2-D055-A2E5-7663-A7895C9FF4B5}"/>
              </a:ext>
            </a:extLst>
          </p:cNvPr>
          <p:cNvSpPr txBox="1"/>
          <p:nvPr/>
        </p:nvSpPr>
        <p:spPr>
          <a:xfrm>
            <a:off x="5554062" y="1845608"/>
            <a:ext cx="1677591" cy="37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"/>
              </a:lnSpc>
            </a:pPr>
            <a:r>
              <a:rPr lang="en-US" sz="1161" dirty="0" err="1">
                <a:solidFill>
                  <a:srgbClr val="000000"/>
                </a:solidFill>
                <a:latin typeface="Sora 1"/>
                <a:ea typeface="Sora 1"/>
                <a:cs typeface="Sora 1"/>
                <a:sym typeface="Sora 1"/>
              </a:rPr>
              <a:t>Dicatat</a:t>
            </a:r>
            <a:r>
              <a:rPr lang="en-US" sz="1161" dirty="0">
                <a:solidFill>
                  <a:srgbClr val="000000"/>
                </a:solidFill>
                <a:latin typeface="Sora 1"/>
                <a:ea typeface="Sora 1"/>
                <a:cs typeface="Sora 1"/>
                <a:sym typeface="Sora 1"/>
              </a:rPr>
              <a:t> pada</a:t>
            </a:r>
          </a:p>
          <a:p>
            <a:pPr algn="ctr">
              <a:lnSpc>
                <a:spcPts val="1509"/>
              </a:lnSpc>
            </a:pPr>
            <a:r>
              <a:rPr lang="en-US" sz="1161" b="1" dirty="0">
                <a:solidFill>
                  <a:srgbClr val="000000"/>
                </a:solidFill>
                <a:latin typeface="Sora 1 Bold"/>
                <a:ea typeface="Sora 1 Bold"/>
                <a:cs typeface="Sora 1 Bold"/>
                <a:sym typeface="Sora 1 Bold"/>
              </a:rPr>
              <a:t>Sensus Ekonomi 2026</a:t>
            </a: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B0A0BAF5-5591-4008-1B81-EE38B287871C}"/>
              </a:ext>
            </a:extLst>
          </p:cNvPr>
          <p:cNvSpPr txBox="1"/>
          <p:nvPr/>
        </p:nvSpPr>
        <p:spPr>
          <a:xfrm>
            <a:off x="7067224" y="721133"/>
            <a:ext cx="215684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&lt;&lt;&lt;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38" name="Group 55">
            <a:extLst>
              <a:ext uri="{FF2B5EF4-FFF2-40B4-BE49-F238E27FC236}">
                <a16:creationId xmlns:a16="http://schemas.microsoft.com/office/drawing/2014/main" id="{1FE2A326-0387-985A-BA81-FC15CB4F44F2}"/>
              </a:ext>
            </a:extLst>
          </p:cNvPr>
          <p:cNvGrpSpPr/>
          <p:nvPr/>
        </p:nvGrpSpPr>
        <p:grpSpPr>
          <a:xfrm rot="-5400000">
            <a:off x="6584217" y="2730550"/>
            <a:ext cx="1710758" cy="415885"/>
            <a:chOff x="0" y="0"/>
            <a:chExt cx="450570" cy="109534"/>
          </a:xfrm>
        </p:grpSpPr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CE1E8536-18C2-0AE4-20A5-57B243443299}"/>
                </a:ext>
              </a:extLst>
            </p:cNvPr>
            <p:cNvSpPr/>
            <p:nvPr/>
          </p:nvSpPr>
          <p:spPr>
            <a:xfrm>
              <a:off x="0" y="0"/>
              <a:ext cx="450570" cy="109534"/>
            </a:xfrm>
            <a:custGeom>
              <a:avLst/>
              <a:gdLst/>
              <a:ahLst/>
              <a:cxnLst/>
              <a:rect l="l" t="t" r="r" b="b"/>
              <a:pathLst>
                <a:path w="450570" h="109534">
                  <a:moveTo>
                    <a:pt x="225285" y="0"/>
                  </a:moveTo>
                  <a:lnTo>
                    <a:pt x="450570" y="109534"/>
                  </a:lnTo>
                  <a:lnTo>
                    <a:pt x="0" y="109534"/>
                  </a:lnTo>
                  <a:lnTo>
                    <a:pt x="225285" y="0"/>
                  </a:lnTo>
                  <a:close/>
                </a:path>
              </a:pathLst>
            </a:custGeom>
            <a:solidFill>
              <a:srgbClr val="FCD3B0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TextBox 57">
              <a:extLst>
                <a:ext uri="{FF2B5EF4-FFF2-40B4-BE49-F238E27FC236}">
                  <a16:creationId xmlns:a16="http://schemas.microsoft.com/office/drawing/2014/main" id="{5DFBE542-162B-BCA2-6642-C35D64E918AA}"/>
                </a:ext>
              </a:extLst>
            </p:cNvPr>
            <p:cNvSpPr txBox="1"/>
            <p:nvPr/>
          </p:nvSpPr>
          <p:spPr>
            <a:xfrm>
              <a:off x="70402" y="3230"/>
              <a:ext cx="309767" cy="98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4" name="Group 5">
            <a:extLst>
              <a:ext uri="{FF2B5EF4-FFF2-40B4-BE49-F238E27FC236}">
                <a16:creationId xmlns:a16="http://schemas.microsoft.com/office/drawing/2014/main" id="{986C14CB-AAE1-9E63-BD0B-212C90A2B798}"/>
              </a:ext>
            </a:extLst>
          </p:cNvPr>
          <p:cNvGrpSpPr/>
          <p:nvPr/>
        </p:nvGrpSpPr>
        <p:grpSpPr>
          <a:xfrm>
            <a:off x="5317044" y="367741"/>
            <a:ext cx="6605334" cy="5989180"/>
            <a:chOff x="0" y="0"/>
            <a:chExt cx="1018509" cy="1321774"/>
          </a:xfrm>
          <a:noFill/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FA94C274-65E4-B8FF-EBA9-FD81BEAF554E}"/>
                </a:ext>
              </a:extLst>
            </p:cNvPr>
            <p:cNvSpPr/>
            <p:nvPr/>
          </p:nvSpPr>
          <p:spPr>
            <a:xfrm>
              <a:off x="0" y="0"/>
              <a:ext cx="1018509" cy="1321774"/>
            </a:xfrm>
            <a:custGeom>
              <a:avLst/>
              <a:gdLst/>
              <a:ahLst/>
              <a:cxnLst/>
              <a:rect l="l" t="t" r="r" b="b"/>
              <a:pathLst>
                <a:path w="1018509" h="1321774">
                  <a:moveTo>
                    <a:pt x="60059" y="0"/>
                  </a:moveTo>
                  <a:lnTo>
                    <a:pt x="958450" y="0"/>
                  </a:lnTo>
                  <a:cubicBezTo>
                    <a:pt x="991619" y="0"/>
                    <a:pt x="1018509" y="26889"/>
                    <a:pt x="1018509" y="60059"/>
                  </a:cubicBezTo>
                  <a:lnTo>
                    <a:pt x="1018509" y="1261715"/>
                  </a:lnTo>
                  <a:cubicBezTo>
                    <a:pt x="1018509" y="1277644"/>
                    <a:pt x="1012181" y="1292920"/>
                    <a:pt x="1000918" y="1304184"/>
                  </a:cubicBezTo>
                  <a:cubicBezTo>
                    <a:pt x="989655" y="1315447"/>
                    <a:pt x="974378" y="1321774"/>
                    <a:pt x="958450" y="1321774"/>
                  </a:cubicBezTo>
                  <a:lnTo>
                    <a:pt x="60059" y="1321774"/>
                  </a:lnTo>
                  <a:cubicBezTo>
                    <a:pt x="44130" y="1321774"/>
                    <a:pt x="28854" y="1315447"/>
                    <a:pt x="17591" y="1304184"/>
                  </a:cubicBezTo>
                  <a:cubicBezTo>
                    <a:pt x="6328" y="1292920"/>
                    <a:pt x="0" y="1277644"/>
                    <a:pt x="0" y="1261715"/>
                  </a:cubicBezTo>
                  <a:lnTo>
                    <a:pt x="0" y="60059"/>
                  </a:lnTo>
                  <a:cubicBezTo>
                    <a:pt x="0" y="26889"/>
                    <a:pt x="26889" y="0"/>
                    <a:pt x="60059" y="0"/>
                  </a:cubicBezTo>
                  <a:close/>
                </a:path>
              </a:pathLst>
            </a:custGeom>
            <a:grpFill/>
            <a:ln w="38100" cap="rnd">
              <a:solidFill>
                <a:srgbClr val="F79039"/>
              </a:solidFill>
              <a:prstDash val="dash"/>
              <a:round/>
            </a:ln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7">
              <a:extLst>
                <a:ext uri="{FF2B5EF4-FFF2-40B4-BE49-F238E27FC236}">
                  <a16:creationId xmlns:a16="http://schemas.microsoft.com/office/drawing/2014/main" id="{3C4D2A08-90D2-64B6-41DE-4623AFDCA0D4}"/>
                </a:ext>
              </a:extLst>
            </p:cNvPr>
            <p:cNvSpPr txBox="1"/>
            <p:nvPr/>
          </p:nvSpPr>
          <p:spPr>
            <a:xfrm>
              <a:off x="0" y="-47625"/>
              <a:ext cx="1018509" cy="1369399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0" name="object 33">
            <a:extLst>
              <a:ext uri="{FF2B5EF4-FFF2-40B4-BE49-F238E27FC236}">
                <a16:creationId xmlns:a16="http://schemas.microsoft.com/office/drawing/2014/main" id="{E6240E5C-4B18-D103-F14D-2A455EE9F1C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0254" y="4310404"/>
            <a:ext cx="846682" cy="1211484"/>
          </a:xfrm>
          <a:prstGeom prst="rect">
            <a:avLst/>
          </a:prstGeom>
        </p:spPr>
      </p:pic>
      <p:pic>
        <p:nvPicPr>
          <p:cNvPr id="51" name="object 37">
            <a:extLst>
              <a:ext uri="{FF2B5EF4-FFF2-40B4-BE49-F238E27FC236}">
                <a16:creationId xmlns:a16="http://schemas.microsoft.com/office/drawing/2014/main" id="{E07B5EC2-01A0-5397-C3AE-AEDB64A0A6F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29784" y="4537488"/>
            <a:ext cx="759130" cy="7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4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2182F-CA2C-C926-478B-F0453D1BF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">
            <a:extLst>
              <a:ext uri="{FF2B5EF4-FFF2-40B4-BE49-F238E27FC236}">
                <a16:creationId xmlns:a16="http://schemas.microsoft.com/office/drawing/2014/main" id="{4B9F3FE9-7619-97BD-DF61-08352C805906}"/>
              </a:ext>
            </a:extLst>
          </p:cNvPr>
          <p:cNvGrpSpPr/>
          <p:nvPr/>
        </p:nvGrpSpPr>
        <p:grpSpPr>
          <a:xfrm>
            <a:off x="256031" y="6361176"/>
            <a:ext cx="11681460" cy="376555"/>
            <a:chOff x="256031" y="6361176"/>
            <a:chExt cx="11681460" cy="37655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C61D09D-4FCD-39D4-6ACC-0A2C2A302876}"/>
                </a:ext>
              </a:extLst>
            </p:cNvPr>
            <p:cNvSpPr/>
            <p:nvPr/>
          </p:nvSpPr>
          <p:spPr>
            <a:xfrm>
              <a:off x="11256263" y="6371844"/>
              <a:ext cx="666115" cy="365760"/>
            </a:xfrm>
            <a:custGeom>
              <a:avLst/>
              <a:gdLst/>
              <a:ahLst/>
              <a:cxnLst/>
              <a:rect l="l" t="t" r="r" b="b"/>
              <a:pathLst>
                <a:path w="666115" h="365759">
                  <a:moveTo>
                    <a:pt x="665987" y="0"/>
                  </a:moveTo>
                  <a:lnTo>
                    <a:pt x="0" y="0"/>
                  </a:lnTo>
                  <a:lnTo>
                    <a:pt x="0" y="233591"/>
                  </a:lnTo>
                  <a:lnTo>
                    <a:pt x="6739" y="275368"/>
                  </a:lnTo>
                  <a:lnTo>
                    <a:pt x="25505" y="311650"/>
                  </a:lnTo>
                  <a:lnTo>
                    <a:pt x="54123" y="340260"/>
                  </a:lnTo>
                  <a:lnTo>
                    <a:pt x="90415" y="359022"/>
                  </a:lnTo>
                  <a:lnTo>
                    <a:pt x="132206" y="365759"/>
                  </a:lnTo>
                  <a:lnTo>
                    <a:pt x="665987" y="365759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C2A76B5F-F1B7-5855-913B-2ED62C15A1A2}"/>
                </a:ext>
              </a:extLst>
            </p:cNvPr>
            <p:cNvSpPr/>
            <p:nvPr/>
          </p:nvSpPr>
          <p:spPr>
            <a:xfrm>
              <a:off x="270509" y="6375654"/>
              <a:ext cx="11652885" cy="15875"/>
            </a:xfrm>
            <a:custGeom>
              <a:avLst/>
              <a:gdLst/>
              <a:ahLst/>
              <a:cxnLst/>
              <a:rect l="l" t="t" r="r" b="b"/>
              <a:pathLst>
                <a:path w="11652885" h="15875">
                  <a:moveTo>
                    <a:pt x="0" y="15405"/>
                  </a:moveTo>
                  <a:lnTo>
                    <a:pt x="11652377" y="0"/>
                  </a:lnTo>
                </a:path>
              </a:pathLst>
            </a:custGeom>
            <a:ln w="28956">
              <a:solidFill>
                <a:srgbClr val="F790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D85278F4-413A-9CA0-B597-390981036A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" y="6544056"/>
              <a:ext cx="105155" cy="106679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AE97B859-81DD-5C6A-4B3C-5C47319712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1" y="6539484"/>
              <a:ext cx="105156" cy="106680"/>
            </a:xfrm>
            <a:prstGeom prst="rect">
              <a:avLst/>
            </a:prstGeom>
          </p:spPr>
        </p:pic>
      </p:grpSp>
      <p:sp>
        <p:nvSpPr>
          <p:cNvPr id="2" name="Tampungan Nomor Slide 1">
            <a:extLst>
              <a:ext uri="{FF2B5EF4-FFF2-40B4-BE49-F238E27FC236}">
                <a16:creationId xmlns:a16="http://schemas.microsoft.com/office/drawing/2014/main" id="{52DD3253-168A-EF54-5E3E-1EFD7D0A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751" y="6356921"/>
            <a:ext cx="442625" cy="365125"/>
          </a:xfrm>
        </p:spPr>
        <p:txBody>
          <a:bodyPr/>
          <a:lstStyle/>
          <a:p>
            <a:pPr>
              <a:defRPr/>
            </a:pPr>
            <a:fld id="{A88EA908-BA59-4183-8648-53219FC00D5C}" type="slidenum">
              <a:rPr lang="en-AU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" name="object 73">
            <a:extLst>
              <a:ext uri="{FF2B5EF4-FFF2-40B4-BE49-F238E27FC236}">
                <a16:creationId xmlns:a16="http://schemas.microsoft.com/office/drawing/2014/main" id="{CCA29609-C26F-532B-394C-C720445F68EE}"/>
              </a:ext>
            </a:extLst>
          </p:cNvPr>
          <p:cNvSpPr txBox="1"/>
          <p:nvPr/>
        </p:nvSpPr>
        <p:spPr>
          <a:xfrm>
            <a:off x="610920" y="6481064"/>
            <a:ext cx="175958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sz="1200" b="1" i="0" u="none" strike="noStrike" kern="0" cap="none" spc="1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sz="1200" b="1" i="0" u="none" strike="noStrike" kern="0" cap="none" spc="114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id="{0211442B-CF4C-3245-40AD-71AFB64B01A7}"/>
              </a:ext>
            </a:extLst>
          </p:cNvPr>
          <p:cNvGrpSpPr/>
          <p:nvPr/>
        </p:nvGrpSpPr>
        <p:grpSpPr>
          <a:xfrm>
            <a:off x="0" y="246888"/>
            <a:ext cx="2581910" cy="125095"/>
            <a:chOff x="0" y="246888"/>
            <a:chExt cx="2581910" cy="125095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3B87340-45FF-652C-D43B-FAAF60CC930C}"/>
                </a:ext>
              </a:extLst>
            </p:cNvPr>
            <p:cNvSpPr/>
            <p:nvPr/>
          </p:nvSpPr>
          <p:spPr>
            <a:xfrm>
              <a:off x="768095" y="246888"/>
              <a:ext cx="1050290" cy="125095"/>
            </a:xfrm>
            <a:custGeom>
              <a:avLst/>
              <a:gdLst/>
              <a:ahLst/>
              <a:cxnLst/>
              <a:rect l="l" t="t" r="r" b="b"/>
              <a:pathLst>
                <a:path w="1050289" h="125095">
                  <a:moveTo>
                    <a:pt x="105003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050036" y="12496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592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CE739FF4-3839-9924-B5FF-6872404F51F6}"/>
                </a:ext>
              </a:extLst>
            </p:cNvPr>
            <p:cNvSpPr/>
            <p:nvPr/>
          </p:nvSpPr>
          <p:spPr>
            <a:xfrm>
              <a:off x="1818132" y="246888"/>
              <a:ext cx="763905" cy="125095"/>
            </a:xfrm>
            <a:custGeom>
              <a:avLst/>
              <a:gdLst/>
              <a:ahLst/>
              <a:cxnLst/>
              <a:rect l="l" t="t" r="r" b="b"/>
              <a:pathLst>
                <a:path w="763905" h="125095">
                  <a:moveTo>
                    <a:pt x="76352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3524" y="124968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FDBC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774371FF-29DD-7944-D14C-EBFB8B2CB2A8}"/>
                </a:ext>
              </a:extLst>
            </p:cNvPr>
            <p:cNvSpPr/>
            <p:nvPr/>
          </p:nvSpPr>
          <p:spPr>
            <a:xfrm>
              <a:off x="0" y="246888"/>
              <a:ext cx="768350" cy="125095"/>
            </a:xfrm>
            <a:custGeom>
              <a:avLst/>
              <a:gdLst/>
              <a:ahLst/>
              <a:cxnLst/>
              <a:rect l="l" t="t" r="r" b="b"/>
              <a:pathLst>
                <a:path w="768350" h="125095">
                  <a:moveTo>
                    <a:pt x="76809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8096" y="124968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748D7B55-C17C-0B5E-68C7-7C688DBDC7AB}"/>
              </a:ext>
            </a:extLst>
          </p:cNvPr>
          <p:cNvSpPr txBox="1">
            <a:spLocks/>
          </p:cNvSpPr>
          <p:nvPr/>
        </p:nvSpPr>
        <p:spPr>
          <a:xfrm>
            <a:off x="306425" y="367741"/>
            <a:ext cx="87337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3210"/>
              </a:lnSpc>
              <a:spcBef>
                <a:spcPts val="95"/>
              </a:spcBef>
            </a:pPr>
            <a:r>
              <a:rPr lang="id-ID" sz="2800" spc="-280" dirty="0">
                <a:solidFill>
                  <a:srgbClr val="F79039"/>
                </a:solidFill>
                <a:latin typeface="Arial Black" panose="020B0A04020102020204" pitchFamily="34" charset="0"/>
              </a:rPr>
              <a:t>SENSUS</a:t>
            </a:r>
            <a:r>
              <a:rPr lang="id-ID" sz="2800" spc="-355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350" dirty="0">
                <a:solidFill>
                  <a:srgbClr val="F79039"/>
                </a:solidFill>
                <a:latin typeface="Arial Black" panose="020B0A04020102020204" pitchFamily="34" charset="0"/>
              </a:rPr>
              <a:t>EKONOMI</a:t>
            </a:r>
            <a:r>
              <a:rPr lang="id-ID" sz="2800" spc="-330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20" dirty="0">
                <a:solidFill>
                  <a:srgbClr val="F79039"/>
                </a:solidFill>
                <a:latin typeface="Arial Black" panose="020B0A04020102020204" pitchFamily="34" charset="0"/>
              </a:rPr>
              <a:t>2026</a:t>
            </a:r>
            <a:endParaRPr lang="id-ID" sz="2800" dirty="0">
              <a:latin typeface="Arial Black" panose="020B0A04020102020204" pitchFamily="34" charset="0"/>
            </a:endParaRPr>
          </a:p>
          <a:p>
            <a:pPr marL="12700">
              <a:lnSpc>
                <a:spcPts val="2370"/>
              </a:lnSpc>
            </a:pPr>
            <a:r>
              <a:rPr lang="nl-NL" sz="21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Mekanisme dan </a:t>
            </a:r>
            <a:r>
              <a:rPr lang="nl-NL" sz="2100" b="1" i="1" dirty="0">
                <a:solidFill>
                  <a:srgbClr val="F790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 Pendataan</a:t>
            </a:r>
            <a:endParaRPr lang="id-ID" sz="2100" dirty="0">
              <a:solidFill>
                <a:srgbClr val="F790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object 28">
            <a:extLst>
              <a:ext uri="{FF2B5EF4-FFF2-40B4-BE49-F238E27FC236}">
                <a16:creationId xmlns:a16="http://schemas.microsoft.com/office/drawing/2014/main" id="{7D47B104-187D-FE5C-A7CF-9F1E0594A72A}"/>
              </a:ext>
            </a:extLst>
          </p:cNvPr>
          <p:cNvGrpSpPr/>
          <p:nvPr/>
        </p:nvGrpSpPr>
        <p:grpSpPr>
          <a:xfrm>
            <a:off x="10146113" y="309435"/>
            <a:ext cx="1496950" cy="538503"/>
            <a:chOff x="7253213" y="194898"/>
            <a:chExt cx="1121410" cy="417195"/>
          </a:xfrm>
        </p:grpSpPr>
        <p:pic>
          <p:nvPicPr>
            <p:cNvPr id="47" name="object 29">
              <a:extLst>
                <a:ext uri="{FF2B5EF4-FFF2-40B4-BE49-F238E27FC236}">
                  <a16:creationId xmlns:a16="http://schemas.microsoft.com/office/drawing/2014/main" id="{A94A79A5-4CD4-713A-33BD-BDD1C85870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3745" y="233834"/>
              <a:ext cx="500401" cy="307276"/>
            </a:xfrm>
            <a:prstGeom prst="rect">
              <a:avLst/>
            </a:prstGeom>
          </p:spPr>
        </p:pic>
        <p:pic>
          <p:nvPicPr>
            <p:cNvPr id="48" name="object 30">
              <a:extLst>
                <a:ext uri="{FF2B5EF4-FFF2-40B4-BE49-F238E27FC236}">
                  <a16:creationId xmlns:a16="http://schemas.microsoft.com/office/drawing/2014/main" id="{9460510A-4010-4A30-6EA6-CA5E6543A0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3213" y="194898"/>
              <a:ext cx="555800" cy="416577"/>
            </a:xfrm>
            <a:prstGeom prst="rect">
              <a:avLst/>
            </a:prstGeom>
          </p:spPr>
        </p:pic>
      </p:grpSp>
      <p:sp>
        <p:nvSpPr>
          <p:cNvPr id="178" name="object 93">
            <a:extLst>
              <a:ext uri="{FF2B5EF4-FFF2-40B4-BE49-F238E27FC236}">
                <a16:creationId xmlns:a16="http://schemas.microsoft.com/office/drawing/2014/main" id="{B3B14F83-E54F-E2B4-8C88-61AE4CF0F438}"/>
              </a:ext>
            </a:extLst>
          </p:cNvPr>
          <p:cNvSpPr txBox="1"/>
          <p:nvPr/>
        </p:nvSpPr>
        <p:spPr>
          <a:xfrm>
            <a:off x="11920219" y="657829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83" name="object 33">
            <a:extLst>
              <a:ext uri="{FF2B5EF4-FFF2-40B4-BE49-F238E27FC236}">
                <a16:creationId xmlns:a16="http://schemas.microsoft.com/office/drawing/2014/main" id="{7419C12D-0815-2E0C-1B8C-81AF6127448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398" y="2600619"/>
            <a:ext cx="545592" cy="524256"/>
          </a:xfrm>
          <a:prstGeom prst="rect">
            <a:avLst/>
          </a:prstGeom>
        </p:spPr>
      </p:pic>
      <p:sp>
        <p:nvSpPr>
          <p:cNvPr id="184" name="object 45">
            <a:extLst>
              <a:ext uri="{FF2B5EF4-FFF2-40B4-BE49-F238E27FC236}">
                <a16:creationId xmlns:a16="http://schemas.microsoft.com/office/drawing/2014/main" id="{48E09E68-9769-CAD2-3C0D-E4430A1AE6B9}"/>
              </a:ext>
            </a:extLst>
          </p:cNvPr>
          <p:cNvSpPr txBox="1"/>
          <p:nvPr/>
        </p:nvSpPr>
        <p:spPr>
          <a:xfrm>
            <a:off x="808672" y="3169587"/>
            <a:ext cx="8458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Usaha </a:t>
            </a:r>
            <a:r>
              <a:rPr kumimoji="0" lang="en-US" sz="1000" b="1" i="0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Besar</a:t>
            </a:r>
            <a:r>
              <a:rPr kumimoji="0" lang="en-US" sz="1000" b="1" i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(UB) pada Prelist </a:t>
            </a:r>
            <a:r>
              <a:rPr kumimoji="0" lang="en-US" sz="1000" b="1" i="0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ber</a:t>
            </a:r>
            <a:r>
              <a:rPr kumimoji="0" lang="en-US" sz="1000" b="1" i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-email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85" name="object 29">
            <a:extLst>
              <a:ext uri="{FF2B5EF4-FFF2-40B4-BE49-F238E27FC236}">
                <a16:creationId xmlns:a16="http://schemas.microsoft.com/office/drawing/2014/main" id="{D90746B0-8B68-999C-17A9-1D7DBCA189EC}"/>
              </a:ext>
            </a:extLst>
          </p:cNvPr>
          <p:cNvSpPr/>
          <p:nvPr/>
        </p:nvSpPr>
        <p:spPr>
          <a:xfrm>
            <a:off x="384175" y="2242598"/>
            <a:ext cx="1694814" cy="313309"/>
          </a:xfrm>
          <a:custGeom>
            <a:avLst/>
            <a:gdLst/>
            <a:ahLst/>
            <a:cxnLst/>
            <a:rect l="l" t="t" r="r" b="b"/>
            <a:pathLst>
              <a:path w="1694814" h="324485">
                <a:moveTo>
                  <a:pt x="1532382" y="0"/>
                </a:moveTo>
                <a:lnTo>
                  <a:pt x="162051" y="0"/>
                </a:lnTo>
                <a:lnTo>
                  <a:pt x="118999" y="5841"/>
                </a:lnTo>
                <a:lnTo>
                  <a:pt x="80263" y="22097"/>
                </a:lnTo>
                <a:lnTo>
                  <a:pt x="47498" y="47497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231"/>
                </a:lnTo>
                <a:lnTo>
                  <a:pt x="22098" y="243966"/>
                </a:lnTo>
                <a:lnTo>
                  <a:pt x="47498" y="276732"/>
                </a:lnTo>
                <a:lnTo>
                  <a:pt x="80263" y="302132"/>
                </a:lnTo>
                <a:lnTo>
                  <a:pt x="118999" y="318388"/>
                </a:lnTo>
                <a:lnTo>
                  <a:pt x="162051" y="324230"/>
                </a:lnTo>
                <a:lnTo>
                  <a:pt x="1532382" y="324230"/>
                </a:lnTo>
                <a:lnTo>
                  <a:pt x="1575435" y="318388"/>
                </a:lnTo>
                <a:lnTo>
                  <a:pt x="1614170" y="302132"/>
                </a:lnTo>
                <a:lnTo>
                  <a:pt x="1646936" y="276732"/>
                </a:lnTo>
                <a:lnTo>
                  <a:pt x="1672336" y="243966"/>
                </a:lnTo>
                <a:lnTo>
                  <a:pt x="1688591" y="205231"/>
                </a:lnTo>
                <a:lnTo>
                  <a:pt x="1694434" y="162051"/>
                </a:lnTo>
                <a:lnTo>
                  <a:pt x="1688591" y="118999"/>
                </a:lnTo>
                <a:lnTo>
                  <a:pt x="1672336" y="80263"/>
                </a:lnTo>
                <a:lnTo>
                  <a:pt x="1646936" y="47497"/>
                </a:lnTo>
                <a:lnTo>
                  <a:pt x="1614170" y="22097"/>
                </a:lnTo>
                <a:lnTo>
                  <a:pt x="1575435" y="5841"/>
                </a:lnTo>
                <a:lnTo>
                  <a:pt x="1532382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pPr algn="ctr"/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Mei</a:t>
            </a:r>
            <a:r>
              <a:rPr kumimoji="0" lang="id-ID" sz="18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id-ID" sz="1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2026</a:t>
            </a: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7A4356AB-50A6-8139-A20F-D881085B8180}"/>
              </a:ext>
            </a:extLst>
          </p:cNvPr>
          <p:cNvSpPr/>
          <p:nvPr/>
        </p:nvSpPr>
        <p:spPr>
          <a:xfrm>
            <a:off x="2503602" y="2242599"/>
            <a:ext cx="3877447" cy="276510"/>
          </a:xfrm>
          <a:custGeom>
            <a:avLst/>
            <a:gdLst/>
            <a:ahLst/>
            <a:cxnLst/>
            <a:rect l="l" t="t" r="r" b="b"/>
            <a:pathLst>
              <a:path w="2121534" h="327660">
                <a:moveTo>
                  <a:pt x="1957451" y="0"/>
                </a:moveTo>
                <a:lnTo>
                  <a:pt x="163829" y="0"/>
                </a:lnTo>
                <a:lnTo>
                  <a:pt x="120269" y="5841"/>
                </a:lnTo>
                <a:lnTo>
                  <a:pt x="81152" y="22351"/>
                </a:lnTo>
                <a:lnTo>
                  <a:pt x="48006" y="47878"/>
                </a:lnTo>
                <a:lnTo>
                  <a:pt x="22351" y="81025"/>
                </a:lnTo>
                <a:lnTo>
                  <a:pt x="5841" y="120014"/>
                </a:lnTo>
                <a:lnTo>
                  <a:pt x="0" y="163575"/>
                </a:lnTo>
                <a:lnTo>
                  <a:pt x="5841" y="207009"/>
                </a:lnTo>
                <a:lnTo>
                  <a:pt x="22351" y="246125"/>
                </a:lnTo>
                <a:lnTo>
                  <a:pt x="48006" y="279272"/>
                </a:lnTo>
                <a:lnTo>
                  <a:pt x="81152" y="304800"/>
                </a:lnTo>
                <a:lnTo>
                  <a:pt x="120269" y="321309"/>
                </a:lnTo>
                <a:lnTo>
                  <a:pt x="163829" y="327151"/>
                </a:lnTo>
                <a:lnTo>
                  <a:pt x="1957451" y="327151"/>
                </a:lnTo>
                <a:lnTo>
                  <a:pt x="2001012" y="321309"/>
                </a:lnTo>
                <a:lnTo>
                  <a:pt x="2040255" y="304800"/>
                </a:lnTo>
                <a:lnTo>
                  <a:pt x="2073402" y="279272"/>
                </a:lnTo>
                <a:lnTo>
                  <a:pt x="2099056" y="246125"/>
                </a:lnTo>
                <a:lnTo>
                  <a:pt x="2115566" y="207009"/>
                </a:lnTo>
                <a:lnTo>
                  <a:pt x="2121408" y="163575"/>
                </a:lnTo>
                <a:lnTo>
                  <a:pt x="2115566" y="120014"/>
                </a:lnTo>
                <a:lnTo>
                  <a:pt x="2099056" y="81025"/>
                </a:lnTo>
                <a:lnTo>
                  <a:pt x="2073402" y="47878"/>
                </a:lnTo>
                <a:lnTo>
                  <a:pt x="2040255" y="22351"/>
                </a:lnTo>
                <a:lnTo>
                  <a:pt x="2001012" y="5841"/>
                </a:lnTo>
                <a:lnTo>
                  <a:pt x="1957451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pPr algn="ctr"/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16</a:t>
            </a:r>
            <a:r>
              <a:rPr kumimoji="0" lang="de-DE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Mei</a:t>
            </a:r>
            <a:r>
              <a:rPr kumimoji="0" lang="de-DE" sz="18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lang="de-DE" sz="18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31</a:t>
            </a:r>
            <a:r>
              <a:rPr kumimoji="0" lang="de-DE" sz="18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Juli</a:t>
            </a:r>
            <a:r>
              <a:rPr kumimoji="0" lang="de-DE" sz="18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2026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7" name="Group 5">
            <a:extLst>
              <a:ext uri="{FF2B5EF4-FFF2-40B4-BE49-F238E27FC236}">
                <a16:creationId xmlns:a16="http://schemas.microsoft.com/office/drawing/2014/main" id="{FE569935-AD16-0AF4-B948-44647A5600EB}"/>
              </a:ext>
            </a:extLst>
          </p:cNvPr>
          <p:cNvGrpSpPr/>
          <p:nvPr/>
        </p:nvGrpSpPr>
        <p:grpSpPr>
          <a:xfrm>
            <a:off x="327624" y="1983712"/>
            <a:ext cx="1887831" cy="3211908"/>
            <a:chOff x="0" y="0"/>
            <a:chExt cx="1018509" cy="1321774"/>
          </a:xfrm>
          <a:noFill/>
        </p:grpSpPr>
        <p:sp>
          <p:nvSpPr>
            <p:cNvPr id="188" name="Freeform 6">
              <a:extLst>
                <a:ext uri="{FF2B5EF4-FFF2-40B4-BE49-F238E27FC236}">
                  <a16:creationId xmlns:a16="http://schemas.microsoft.com/office/drawing/2014/main" id="{160AAAA7-2C53-09E1-C8BD-6E2DD8B07131}"/>
                </a:ext>
              </a:extLst>
            </p:cNvPr>
            <p:cNvSpPr/>
            <p:nvPr/>
          </p:nvSpPr>
          <p:spPr>
            <a:xfrm>
              <a:off x="0" y="0"/>
              <a:ext cx="1018509" cy="1321774"/>
            </a:xfrm>
            <a:custGeom>
              <a:avLst/>
              <a:gdLst/>
              <a:ahLst/>
              <a:cxnLst/>
              <a:rect l="l" t="t" r="r" b="b"/>
              <a:pathLst>
                <a:path w="1018509" h="1321774">
                  <a:moveTo>
                    <a:pt x="60059" y="0"/>
                  </a:moveTo>
                  <a:lnTo>
                    <a:pt x="958450" y="0"/>
                  </a:lnTo>
                  <a:cubicBezTo>
                    <a:pt x="991619" y="0"/>
                    <a:pt x="1018509" y="26889"/>
                    <a:pt x="1018509" y="60059"/>
                  </a:cubicBezTo>
                  <a:lnTo>
                    <a:pt x="1018509" y="1261715"/>
                  </a:lnTo>
                  <a:cubicBezTo>
                    <a:pt x="1018509" y="1277644"/>
                    <a:pt x="1012181" y="1292920"/>
                    <a:pt x="1000918" y="1304184"/>
                  </a:cubicBezTo>
                  <a:cubicBezTo>
                    <a:pt x="989655" y="1315447"/>
                    <a:pt x="974378" y="1321774"/>
                    <a:pt x="958450" y="1321774"/>
                  </a:cubicBezTo>
                  <a:lnTo>
                    <a:pt x="60059" y="1321774"/>
                  </a:lnTo>
                  <a:cubicBezTo>
                    <a:pt x="44130" y="1321774"/>
                    <a:pt x="28854" y="1315447"/>
                    <a:pt x="17591" y="1304184"/>
                  </a:cubicBezTo>
                  <a:cubicBezTo>
                    <a:pt x="6328" y="1292920"/>
                    <a:pt x="0" y="1277644"/>
                    <a:pt x="0" y="1261715"/>
                  </a:cubicBezTo>
                  <a:lnTo>
                    <a:pt x="0" y="60059"/>
                  </a:lnTo>
                  <a:cubicBezTo>
                    <a:pt x="0" y="26889"/>
                    <a:pt x="26889" y="0"/>
                    <a:pt x="60059" y="0"/>
                  </a:cubicBezTo>
                  <a:close/>
                </a:path>
              </a:pathLst>
            </a:custGeom>
            <a:grpFill/>
            <a:ln w="38100" cap="rnd">
              <a:solidFill>
                <a:srgbClr val="F79039"/>
              </a:solidFill>
              <a:prstDash val="dash"/>
              <a:round/>
            </a:ln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TextBox 7">
              <a:extLst>
                <a:ext uri="{FF2B5EF4-FFF2-40B4-BE49-F238E27FC236}">
                  <a16:creationId xmlns:a16="http://schemas.microsoft.com/office/drawing/2014/main" id="{A4BF53E5-4A8E-18C2-B5AB-FAD04B113F6D}"/>
                </a:ext>
              </a:extLst>
            </p:cNvPr>
            <p:cNvSpPr txBox="1"/>
            <p:nvPr/>
          </p:nvSpPr>
          <p:spPr>
            <a:xfrm>
              <a:off x="0" y="-47625"/>
              <a:ext cx="1018509" cy="1369399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0" name="object 16">
            <a:extLst>
              <a:ext uri="{FF2B5EF4-FFF2-40B4-BE49-F238E27FC236}">
                <a16:creationId xmlns:a16="http://schemas.microsoft.com/office/drawing/2014/main" id="{53B4A189-A8BB-320C-F26D-432C4D4E337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916" y="4040465"/>
            <a:ext cx="512387" cy="506869"/>
          </a:xfrm>
          <a:prstGeom prst="rect">
            <a:avLst/>
          </a:prstGeom>
        </p:spPr>
      </p:pic>
      <p:sp>
        <p:nvSpPr>
          <p:cNvPr id="192" name="Kotak Teks 191">
            <a:extLst>
              <a:ext uri="{FF2B5EF4-FFF2-40B4-BE49-F238E27FC236}">
                <a16:creationId xmlns:a16="http://schemas.microsoft.com/office/drawing/2014/main" id="{F6317F53-88E5-A068-9F16-1186F3649BBF}"/>
              </a:ext>
            </a:extLst>
          </p:cNvPr>
          <p:cNvSpPr txBox="1"/>
          <p:nvPr/>
        </p:nvSpPr>
        <p:spPr>
          <a:xfrm>
            <a:off x="1043139" y="4097841"/>
            <a:ext cx="1312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id-ID" sz="1200" b="0" i="1" u="none" strike="noStrike" kern="0" cap="none" spc="-2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Computer-</a:t>
            </a:r>
            <a:r>
              <a:rPr kumimoji="0" lang="id-ID" sz="1200" b="0" i="1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Assisted</a:t>
            </a:r>
            <a:r>
              <a:rPr lang="en-US" sz="1200" i="1" kern="0" spc="-1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id-ID" sz="1200" b="0" i="1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Web</a:t>
            </a:r>
            <a:r>
              <a:rPr kumimoji="0" lang="id-ID" sz="1200" b="0" i="1" u="none" strike="noStrike" kern="0" cap="none" spc="-45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id-ID" sz="1200" b="0" i="1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Interviewing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94" name="Kotak Teks 193">
            <a:extLst>
              <a:ext uri="{FF2B5EF4-FFF2-40B4-BE49-F238E27FC236}">
                <a16:creationId xmlns:a16="http://schemas.microsoft.com/office/drawing/2014/main" id="{CBE805DA-DBC3-BA51-36D4-555FD9D498E5}"/>
              </a:ext>
            </a:extLst>
          </p:cNvPr>
          <p:cNvSpPr txBox="1"/>
          <p:nvPr/>
        </p:nvSpPr>
        <p:spPr>
          <a:xfrm>
            <a:off x="467685" y="4505340"/>
            <a:ext cx="987425" cy="24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-25462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CAWI</a:t>
            </a:r>
            <a:endParaRPr kumimoji="0" lang="id-ID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grpSp>
        <p:nvGrpSpPr>
          <p:cNvPr id="195" name="Group 5">
            <a:extLst>
              <a:ext uri="{FF2B5EF4-FFF2-40B4-BE49-F238E27FC236}">
                <a16:creationId xmlns:a16="http://schemas.microsoft.com/office/drawing/2014/main" id="{B5EAE3DB-CDE6-9D82-2171-CD76E43343A3}"/>
              </a:ext>
            </a:extLst>
          </p:cNvPr>
          <p:cNvGrpSpPr/>
          <p:nvPr/>
        </p:nvGrpSpPr>
        <p:grpSpPr>
          <a:xfrm>
            <a:off x="2355516" y="1952034"/>
            <a:ext cx="4197807" cy="3243586"/>
            <a:chOff x="0" y="0"/>
            <a:chExt cx="1018509" cy="1321774"/>
          </a:xfrm>
          <a:noFill/>
        </p:grpSpPr>
        <p:sp>
          <p:nvSpPr>
            <p:cNvPr id="196" name="Freeform 6">
              <a:extLst>
                <a:ext uri="{FF2B5EF4-FFF2-40B4-BE49-F238E27FC236}">
                  <a16:creationId xmlns:a16="http://schemas.microsoft.com/office/drawing/2014/main" id="{BA07075B-C492-9E38-0B64-94C083798E72}"/>
                </a:ext>
              </a:extLst>
            </p:cNvPr>
            <p:cNvSpPr/>
            <p:nvPr/>
          </p:nvSpPr>
          <p:spPr>
            <a:xfrm>
              <a:off x="0" y="0"/>
              <a:ext cx="1018509" cy="1321774"/>
            </a:xfrm>
            <a:custGeom>
              <a:avLst/>
              <a:gdLst/>
              <a:ahLst/>
              <a:cxnLst/>
              <a:rect l="l" t="t" r="r" b="b"/>
              <a:pathLst>
                <a:path w="1018509" h="1321774">
                  <a:moveTo>
                    <a:pt x="60059" y="0"/>
                  </a:moveTo>
                  <a:lnTo>
                    <a:pt x="958450" y="0"/>
                  </a:lnTo>
                  <a:cubicBezTo>
                    <a:pt x="991619" y="0"/>
                    <a:pt x="1018509" y="26889"/>
                    <a:pt x="1018509" y="60059"/>
                  </a:cubicBezTo>
                  <a:lnTo>
                    <a:pt x="1018509" y="1261715"/>
                  </a:lnTo>
                  <a:cubicBezTo>
                    <a:pt x="1018509" y="1277644"/>
                    <a:pt x="1012181" y="1292920"/>
                    <a:pt x="1000918" y="1304184"/>
                  </a:cubicBezTo>
                  <a:cubicBezTo>
                    <a:pt x="989655" y="1315447"/>
                    <a:pt x="974378" y="1321774"/>
                    <a:pt x="958450" y="1321774"/>
                  </a:cubicBezTo>
                  <a:lnTo>
                    <a:pt x="60059" y="1321774"/>
                  </a:lnTo>
                  <a:cubicBezTo>
                    <a:pt x="44130" y="1321774"/>
                    <a:pt x="28854" y="1315447"/>
                    <a:pt x="17591" y="1304184"/>
                  </a:cubicBezTo>
                  <a:cubicBezTo>
                    <a:pt x="6328" y="1292920"/>
                    <a:pt x="0" y="1277644"/>
                    <a:pt x="0" y="1261715"/>
                  </a:cubicBezTo>
                  <a:lnTo>
                    <a:pt x="0" y="60059"/>
                  </a:lnTo>
                  <a:cubicBezTo>
                    <a:pt x="0" y="26889"/>
                    <a:pt x="26889" y="0"/>
                    <a:pt x="60059" y="0"/>
                  </a:cubicBezTo>
                  <a:close/>
                </a:path>
              </a:pathLst>
            </a:custGeom>
            <a:grpFill/>
            <a:ln w="38100" cap="rnd">
              <a:solidFill>
                <a:srgbClr val="F79039"/>
              </a:solidFill>
              <a:prstDash val="dash"/>
              <a:round/>
            </a:ln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TextBox 7">
              <a:extLst>
                <a:ext uri="{FF2B5EF4-FFF2-40B4-BE49-F238E27FC236}">
                  <a16:creationId xmlns:a16="http://schemas.microsoft.com/office/drawing/2014/main" id="{C61BF403-541B-58C7-E728-D12E72706150}"/>
                </a:ext>
              </a:extLst>
            </p:cNvPr>
            <p:cNvSpPr txBox="1"/>
            <p:nvPr/>
          </p:nvSpPr>
          <p:spPr>
            <a:xfrm>
              <a:off x="0" y="-47625"/>
              <a:ext cx="1018509" cy="1369399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8" name="object 33">
            <a:extLst>
              <a:ext uri="{FF2B5EF4-FFF2-40B4-BE49-F238E27FC236}">
                <a16:creationId xmlns:a16="http://schemas.microsoft.com/office/drawing/2014/main" id="{B3A07220-57EF-6431-5FB9-10DD60A9457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9229" y="2600619"/>
            <a:ext cx="545592" cy="524256"/>
          </a:xfrm>
          <a:prstGeom prst="rect">
            <a:avLst/>
          </a:prstGeom>
        </p:spPr>
      </p:pic>
      <p:sp>
        <p:nvSpPr>
          <p:cNvPr id="199" name="object 45">
            <a:extLst>
              <a:ext uri="{FF2B5EF4-FFF2-40B4-BE49-F238E27FC236}">
                <a16:creationId xmlns:a16="http://schemas.microsoft.com/office/drawing/2014/main" id="{4D3C9238-A2ED-1547-6E83-87CE9D596903}"/>
              </a:ext>
            </a:extLst>
          </p:cNvPr>
          <p:cNvSpPr txBox="1"/>
          <p:nvPr/>
        </p:nvSpPr>
        <p:spPr>
          <a:xfrm>
            <a:off x="2696503" y="3109971"/>
            <a:ext cx="8458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Usaha </a:t>
            </a:r>
            <a:r>
              <a:rPr kumimoji="0" lang="en-US" sz="1000" b="1" i="0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Besar</a:t>
            </a:r>
            <a:r>
              <a:rPr kumimoji="0" lang="en-US" sz="1000" b="1" i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(UB) pada Prelist </a:t>
            </a:r>
            <a:r>
              <a:rPr kumimoji="0" lang="en-US" sz="1000" b="1" i="0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tanpa</a:t>
            </a:r>
            <a:r>
              <a:rPr kumimoji="0" lang="en-US" sz="1000" b="1" i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email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00" name="object 37">
            <a:extLst>
              <a:ext uri="{FF2B5EF4-FFF2-40B4-BE49-F238E27FC236}">
                <a16:creationId xmlns:a16="http://schemas.microsoft.com/office/drawing/2014/main" id="{252B2390-66BB-0201-8088-B86E0862EFD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83983" y="2671636"/>
            <a:ext cx="638623" cy="524256"/>
          </a:xfrm>
          <a:prstGeom prst="rect">
            <a:avLst/>
          </a:prstGeom>
        </p:spPr>
      </p:pic>
      <p:sp>
        <p:nvSpPr>
          <p:cNvPr id="202" name="Kotak Teks 201">
            <a:extLst>
              <a:ext uri="{FF2B5EF4-FFF2-40B4-BE49-F238E27FC236}">
                <a16:creationId xmlns:a16="http://schemas.microsoft.com/office/drawing/2014/main" id="{CCC2112B-0B68-89CA-FCBA-6AE9F4F72829}"/>
              </a:ext>
            </a:extLst>
          </p:cNvPr>
          <p:cNvSpPr txBox="1"/>
          <p:nvPr/>
        </p:nvSpPr>
        <p:spPr>
          <a:xfrm>
            <a:off x="4543755" y="3167877"/>
            <a:ext cx="1119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UMKM pada </a:t>
            </a:r>
            <a:r>
              <a:rPr kumimoji="0" lang="id-ID" sz="1000" b="1" i="0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Prelist</a:t>
            </a:r>
            <a:endParaRPr kumimoji="0" lang="id-ID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000" b="0" i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+</a:t>
            </a:r>
            <a:r>
              <a:rPr kumimoji="0" lang="id-ID" sz="1000" b="0" i="0" u="none" strike="noStrike" kern="0" cap="none" spc="-4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id-ID" sz="1000" b="0" i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UMKM</a:t>
            </a:r>
            <a:r>
              <a:rPr kumimoji="0" lang="id-ID" sz="1000" b="0" i="0" u="none" strike="noStrike" kern="0" cap="none" spc="-25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id-ID" sz="1000" b="0" i="0" u="none" strike="noStrike" kern="0" cap="none" spc="-2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Baru</a:t>
            </a:r>
            <a:endParaRPr kumimoji="0" lang="id-ID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000" b="0" i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+</a:t>
            </a:r>
            <a:r>
              <a:rPr kumimoji="0" lang="id-ID" sz="1000" b="0" i="0" u="none" strike="noStrike" kern="0" cap="none" spc="-2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id-ID" sz="1000" b="0" i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UB</a:t>
            </a:r>
            <a:r>
              <a:rPr kumimoji="0" lang="id-ID" sz="1000" b="0" i="0" u="none" strike="noStrike" kern="0" cap="none" spc="-2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Baru</a:t>
            </a:r>
            <a:endParaRPr kumimoji="0" lang="id-ID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03" name="object 88">
            <a:extLst>
              <a:ext uri="{FF2B5EF4-FFF2-40B4-BE49-F238E27FC236}">
                <a16:creationId xmlns:a16="http://schemas.microsoft.com/office/drawing/2014/main" id="{C02B6CED-23E7-8733-00F0-F063A160C69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46604" y="4040465"/>
            <a:ext cx="572808" cy="506869"/>
          </a:xfrm>
          <a:prstGeom prst="rect">
            <a:avLst/>
          </a:prstGeom>
        </p:spPr>
      </p:pic>
      <p:sp>
        <p:nvSpPr>
          <p:cNvPr id="210" name="Kotak Teks 209">
            <a:extLst>
              <a:ext uri="{FF2B5EF4-FFF2-40B4-BE49-F238E27FC236}">
                <a16:creationId xmlns:a16="http://schemas.microsoft.com/office/drawing/2014/main" id="{360CCDD7-B6B6-73D5-E0C3-9D7759F35209}"/>
              </a:ext>
            </a:extLst>
          </p:cNvPr>
          <p:cNvSpPr txBox="1"/>
          <p:nvPr/>
        </p:nvSpPr>
        <p:spPr>
          <a:xfrm>
            <a:off x="3020687" y="4040465"/>
            <a:ext cx="1312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en-US" sz="1200" b="0" i="1" u="none" strike="noStrike" kern="0" cap="none" spc="-2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Pencil dan Paper </a:t>
            </a:r>
            <a:r>
              <a:rPr kumimoji="0" lang="id-ID" sz="1200" b="0" i="1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Interviewing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11" name="Kotak Teks 210">
            <a:extLst>
              <a:ext uri="{FF2B5EF4-FFF2-40B4-BE49-F238E27FC236}">
                <a16:creationId xmlns:a16="http://schemas.microsoft.com/office/drawing/2014/main" id="{F025EEF9-37AC-8E69-9873-E417BB764BC5}"/>
              </a:ext>
            </a:extLst>
          </p:cNvPr>
          <p:cNvSpPr txBox="1"/>
          <p:nvPr/>
        </p:nvSpPr>
        <p:spPr>
          <a:xfrm>
            <a:off x="2503602" y="4498207"/>
            <a:ext cx="987425" cy="24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-25462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PAPI</a:t>
            </a:r>
            <a:endParaRPr kumimoji="0" lang="id-ID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13" name="Kotak Teks 212">
            <a:extLst>
              <a:ext uri="{FF2B5EF4-FFF2-40B4-BE49-F238E27FC236}">
                <a16:creationId xmlns:a16="http://schemas.microsoft.com/office/drawing/2014/main" id="{3845C27B-5EB2-C435-F55C-FA6ED82CF5A4}"/>
              </a:ext>
            </a:extLst>
          </p:cNvPr>
          <p:cNvSpPr txBox="1"/>
          <p:nvPr/>
        </p:nvSpPr>
        <p:spPr>
          <a:xfrm>
            <a:off x="4935575" y="3991492"/>
            <a:ext cx="1312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id-ID" sz="1200" b="0" i="1" u="none" strike="noStrike" kern="0" cap="none" spc="-2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Computer-</a:t>
            </a:r>
            <a:r>
              <a:rPr kumimoji="0" lang="id-ID" sz="1200" b="0" i="1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Assisted</a:t>
            </a:r>
            <a:r>
              <a:rPr lang="en-US" sz="1200" i="1" kern="0" spc="-1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Personal</a:t>
            </a:r>
            <a:r>
              <a:rPr kumimoji="0" lang="id-ID" sz="1200" b="0" i="1" u="none" strike="noStrike" kern="0" cap="none" spc="-45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id-ID" sz="1200" b="0" i="1" u="none" strike="noStrike" kern="0" cap="none" spc="-10" normalizeH="0" baseline="0" noProof="0" dirty="0" err="1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Interviewing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14" name="Kotak Teks 213">
            <a:extLst>
              <a:ext uri="{FF2B5EF4-FFF2-40B4-BE49-F238E27FC236}">
                <a16:creationId xmlns:a16="http://schemas.microsoft.com/office/drawing/2014/main" id="{62DE3FAA-637D-95EF-6FA6-05124F838AF8}"/>
              </a:ext>
            </a:extLst>
          </p:cNvPr>
          <p:cNvSpPr txBox="1"/>
          <p:nvPr/>
        </p:nvSpPr>
        <p:spPr>
          <a:xfrm>
            <a:off x="4399423" y="4505340"/>
            <a:ext cx="987425" cy="24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-25462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CA</a:t>
            </a:r>
            <a:r>
              <a:rPr kumimoji="0" lang="en-US" b="1" i="0" u="none" strike="noStrike" kern="0" cap="none" spc="0" normalizeH="0" baseline="-25462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</a:t>
            </a:r>
            <a:r>
              <a:rPr kumimoji="0" lang="id-ID" b="1" i="0" u="none" strike="noStrike" kern="0" cap="none" spc="0" normalizeH="0" baseline="-25462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I</a:t>
            </a:r>
            <a:endParaRPr kumimoji="0" lang="id-ID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15" name="object 15">
            <a:extLst>
              <a:ext uri="{FF2B5EF4-FFF2-40B4-BE49-F238E27FC236}">
                <a16:creationId xmlns:a16="http://schemas.microsoft.com/office/drawing/2014/main" id="{4C275A2F-9C7F-07A8-3981-776C567CA4A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72364" y="4159265"/>
            <a:ext cx="502513" cy="368807"/>
          </a:xfrm>
          <a:prstGeom prst="rect">
            <a:avLst/>
          </a:prstGeom>
        </p:spPr>
      </p:pic>
      <p:sp>
        <p:nvSpPr>
          <p:cNvPr id="219" name="object 3">
            <a:extLst>
              <a:ext uri="{FF2B5EF4-FFF2-40B4-BE49-F238E27FC236}">
                <a16:creationId xmlns:a16="http://schemas.microsoft.com/office/drawing/2014/main" id="{D794A4C2-A5ED-B759-213B-200E93108BB2}"/>
              </a:ext>
            </a:extLst>
          </p:cNvPr>
          <p:cNvSpPr/>
          <p:nvPr/>
        </p:nvSpPr>
        <p:spPr>
          <a:xfrm>
            <a:off x="7109459" y="2054791"/>
            <a:ext cx="4913630" cy="1433830"/>
          </a:xfrm>
          <a:custGeom>
            <a:avLst/>
            <a:gdLst/>
            <a:ahLst/>
            <a:cxnLst/>
            <a:rect l="l" t="t" r="r" b="b"/>
            <a:pathLst>
              <a:path w="4913630" h="1433830">
                <a:moveTo>
                  <a:pt x="4828286" y="0"/>
                </a:moveTo>
                <a:lnTo>
                  <a:pt x="84797" y="0"/>
                </a:lnTo>
                <a:lnTo>
                  <a:pt x="51790" y="6604"/>
                </a:lnTo>
                <a:lnTo>
                  <a:pt x="24841" y="24892"/>
                </a:lnTo>
                <a:lnTo>
                  <a:pt x="6667" y="51816"/>
                </a:lnTo>
                <a:lnTo>
                  <a:pt x="0" y="84836"/>
                </a:lnTo>
                <a:lnTo>
                  <a:pt x="0" y="1348740"/>
                </a:lnTo>
                <a:lnTo>
                  <a:pt x="6667" y="1381760"/>
                </a:lnTo>
                <a:lnTo>
                  <a:pt x="24841" y="1408684"/>
                </a:lnTo>
                <a:lnTo>
                  <a:pt x="51790" y="1426845"/>
                </a:lnTo>
                <a:lnTo>
                  <a:pt x="84797" y="1433576"/>
                </a:lnTo>
                <a:lnTo>
                  <a:pt x="4828286" y="1433576"/>
                </a:lnTo>
                <a:lnTo>
                  <a:pt x="4861306" y="1426845"/>
                </a:lnTo>
                <a:lnTo>
                  <a:pt x="4888230" y="1408684"/>
                </a:lnTo>
                <a:lnTo>
                  <a:pt x="4906391" y="1381760"/>
                </a:lnTo>
                <a:lnTo>
                  <a:pt x="4913122" y="1348740"/>
                </a:lnTo>
                <a:lnTo>
                  <a:pt x="4913122" y="84836"/>
                </a:lnTo>
                <a:lnTo>
                  <a:pt x="4906391" y="51816"/>
                </a:lnTo>
                <a:lnTo>
                  <a:pt x="4888230" y="24892"/>
                </a:lnTo>
                <a:lnTo>
                  <a:pt x="4861306" y="6604"/>
                </a:lnTo>
                <a:lnTo>
                  <a:pt x="4828286" y="0"/>
                </a:lnTo>
                <a:close/>
              </a:path>
            </a:pathLst>
          </a:custGeom>
          <a:solidFill>
            <a:srgbClr val="FFF7D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0" name="object 4">
            <a:extLst>
              <a:ext uri="{FF2B5EF4-FFF2-40B4-BE49-F238E27FC236}">
                <a16:creationId xmlns:a16="http://schemas.microsoft.com/office/drawing/2014/main" id="{9F77396C-DDA7-0A78-0E0D-099A8DB12444}"/>
              </a:ext>
            </a:extLst>
          </p:cNvPr>
          <p:cNvSpPr txBox="1"/>
          <p:nvPr/>
        </p:nvSpPr>
        <p:spPr>
          <a:xfrm>
            <a:off x="7660893" y="2068634"/>
            <a:ext cx="4074795" cy="130548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Mekanisme</a:t>
            </a:r>
            <a:r>
              <a:rPr kumimoji="0" sz="1600" b="1" i="0" u="none" strike="noStrike" kern="0" cap="none" spc="-95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Pendataan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lvl="0" indent="0" defTabSz="914400" eaLnBrk="1" fontAlgn="auto" latinLnBrk="0" hangingPunct="1">
              <a:lnSpc>
                <a:spcPct val="100499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u="none" strike="noStrike" kern="0" cap="none" spc="-2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Pendataan</a:t>
            </a:r>
            <a:r>
              <a:rPr kumimoji="0" sz="1400" b="0" u="none" strike="noStrike" kern="0" cap="none" spc="-5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usaha</a:t>
            </a:r>
            <a:r>
              <a:rPr kumimoji="0" sz="1400" b="0" u="none" strike="noStrike" kern="0" cap="none" spc="-2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dilakukan</a:t>
            </a:r>
            <a:r>
              <a:rPr kumimoji="0" sz="1400" b="0" u="none" strike="noStrike" kern="0" cap="none" spc="-25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secara</a:t>
            </a:r>
            <a:r>
              <a:rPr kumimoji="0" sz="1400" b="0" u="none" strike="noStrike" kern="0" cap="none" spc="-6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1" u="none" strike="noStrike" kern="0" cap="none" spc="0" normalizeH="0" baseline="0" noProof="0" dirty="0">
                <a:ln>
                  <a:noFill/>
                </a:ln>
                <a:solidFill>
                  <a:srgbClr val="C456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door</a:t>
            </a:r>
            <a:r>
              <a:rPr kumimoji="0" sz="1400" b="1" u="none" strike="noStrike" kern="0" cap="none" spc="-65" normalizeH="0" baseline="0" noProof="0" dirty="0">
                <a:ln>
                  <a:noFill/>
                </a:ln>
                <a:solidFill>
                  <a:srgbClr val="C456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1" u="none" strike="noStrike" kern="0" cap="none" spc="0" normalizeH="0" baseline="0" noProof="0" dirty="0">
                <a:ln>
                  <a:noFill/>
                </a:ln>
                <a:solidFill>
                  <a:srgbClr val="C456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to</a:t>
            </a:r>
            <a:r>
              <a:rPr kumimoji="0" sz="1400" b="1" u="none" strike="noStrike" kern="0" cap="none" spc="-75" normalizeH="0" baseline="0" noProof="0" dirty="0">
                <a:ln>
                  <a:noFill/>
                </a:ln>
                <a:solidFill>
                  <a:srgbClr val="C456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1" u="none" strike="noStrike" kern="0" cap="none" spc="-20" normalizeH="0" baseline="0" noProof="0" dirty="0">
                <a:ln>
                  <a:noFill/>
                </a:ln>
                <a:solidFill>
                  <a:srgbClr val="C456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door </a:t>
            </a:r>
            <a:r>
              <a:rPr kumimoji="0" sz="1400" b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pada</a:t>
            </a:r>
            <a:r>
              <a:rPr kumimoji="0" sz="1400" b="0" u="none" strike="noStrike" kern="0" cap="none" spc="-7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setiap</a:t>
            </a:r>
            <a:r>
              <a:rPr kumimoji="0" sz="1400" b="0" u="none" strike="noStrike" kern="0" cap="none" spc="-8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bangunan dalam</a:t>
            </a:r>
            <a:r>
              <a:rPr kumimoji="0" sz="1400" b="0" u="none" strike="noStrike" kern="0" cap="none" spc="-65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SLS</a:t>
            </a:r>
            <a:r>
              <a:rPr kumimoji="0" sz="1400" b="0" u="none" strike="noStrike" kern="0" cap="none" spc="-8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yang</a:t>
            </a:r>
            <a:r>
              <a:rPr kumimoji="0" sz="1400" b="0" u="none" strike="noStrike" kern="0" cap="none" spc="-45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menjadi wilayah</a:t>
            </a:r>
            <a:r>
              <a:rPr kumimoji="0" sz="1400" b="0" u="none" strike="noStrike" kern="0" cap="none" spc="-8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tugas</a:t>
            </a:r>
            <a:r>
              <a:rPr kumimoji="0" sz="1400" b="0" u="none" strike="noStrike" kern="0" cap="none" spc="-4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Petugas</a:t>
            </a:r>
            <a:r>
              <a:rPr kumimoji="0" sz="1400" b="0" u="none" strike="noStrike" kern="0" cap="none" spc="-35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sz="1400" b="0" u="none" strike="noStrike" kern="0" cap="none" spc="-2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Pendataan </a:t>
            </a:r>
            <a:r>
              <a:rPr kumimoji="0" sz="1400" b="0" u="none" strike="noStrike" kern="0" cap="none" spc="-1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Lapangan</a:t>
            </a:r>
            <a:endParaRPr kumimoji="0" sz="1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21" name="object 19">
            <a:extLst>
              <a:ext uri="{FF2B5EF4-FFF2-40B4-BE49-F238E27FC236}">
                <a16:creationId xmlns:a16="http://schemas.microsoft.com/office/drawing/2014/main" id="{2FA3D0B2-BF14-4769-AE55-7690C9DD4244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36436" y="1810952"/>
            <a:ext cx="1144524" cy="1143000"/>
          </a:xfrm>
          <a:prstGeom prst="rect">
            <a:avLst/>
          </a:prstGeom>
        </p:spPr>
      </p:pic>
      <p:sp>
        <p:nvSpPr>
          <p:cNvPr id="222" name="object 20">
            <a:extLst>
              <a:ext uri="{FF2B5EF4-FFF2-40B4-BE49-F238E27FC236}">
                <a16:creationId xmlns:a16="http://schemas.microsoft.com/office/drawing/2014/main" id="{763FE520-4D3D-663A-1572-F21BC90C65D6}"/>
              </a:ext>
            </a:extLst>
          </p:cNvPr>
          <p:cNvSpPr/>
          <p:nvPr/>
        </p:nvSpPr>
        <p:spPr>
          <a:xfrm>
            <a:off x="7115982" y="3691262"/>
            <a:ext cx="4914900" cy="1475451"/>
          </a:xfrm>
          <a:custGeom>
            <a:avLst/>
            <a:gdLst/>
            <a:ahLst/>
            <a:cxnLst/>
            <a:rect l="l" t="t" r="r" b="b"/>
            <a:pathLst>
              <a:path w="4914900" h="1527175">
                <a:moveTo>
                  <a:pt x="4824349" y="0"/>
                </a:moveTo>
                <a:lnTo>
                  <a:pt x="90297" y="0"/>
                </a:lnTo>
                <a:lnTo>
                  <a:pt x="55245" y="7112"/>
                </a:lnTo>
                <a:lnTo>
                  <a:pt x="26543" y="26543"/>
                </a:lnTo>
                <a:lnTo>
                  <a:pt x="7111" y="55245"/>
                </a:lnTo>
                <a:lnTo>
                  <a:pt x="0" y="90424"/>
                </a:lnTo>
                <a:lnTo>
                  <a:pt x="0" y="1436624"/>
                </a:lnTo>
                <a:lnTo>
                  <a:pt x="7111" y="1471803"/>
                </a:lnTo>
                <a:lnTo>
                  <a:pt x="26543" y="1500505"/>
                </a:lnTo>
                <a:lnTo>
                  <a:pt x="55245" y="1519809"/>
                </a:lnTo>
                <a:lnTo>
                  <a:pt x="90297" y="1526921"/>
                </a:lnTo>
                <a:lnTo>
                  <a:pt x="4824349" y="1526921"/>
                </a:lnTo>
                <a:lnTo>
                  <a:pt x="4859528" y="1519809"/>
                </a:lnTo>
                <a:lnTo>
                  <a:pt x="4888230" y="1500505"/>
                </a:lnTo>
                <a:lnTo>
                  <a:pt x="4907533" y="1471803"/>
                </a:lnTo>
                <a:lnTo>
                  <a:pt x="4914646" y="1436624"/>
                </a:lnTo>
                <a:lnTo>
                  <a:pt x="4914646" y="90424"/>
                </a:lnTo>
                <a:lnTo>
                  <a:pt x="4907533" y="55245"/>
                </a:lnTo>
                <a:lnTo>
                  <a:pt x="4888230" y="26543"/>
                </a:lnTo>
                <a:lnTo>
                  <a:pt x="4859528" y="7112"/>
                </a:lnTo>
                <a:lnTo>
                  <a:pt x="4824349" y="0"/>
                </a:lnTo>
                <a:close/>
              </a:path>
            </a:pathLst>
          </a:custGeom>
          <a:solidFill>
            <a:srgbClr val="FFF7D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3" name="object 21">
            <a:extLst>
              <a:ext uri="{FF2B5EF4-FFF2-40B4-BE49-F238E27FC236}">
                <a16:creationId xmlns:a16="http://schemas.microsoft.com/office/drawing/2014/main" id="{D160F562-9361-116B-C56B-12F19BAA5C50}"/>
              </a:ext>
            </a:extLst>
          </p:cNvPr>
          <p:cNvSpPr txBox="1"/>
          <p:nvPr/>
        </p:nvSpPr>
        <p:spPr>
          <a:xfrm>
            <a:off x="7631654" y="4053583"/>
            <a:ext cx="4005579" cy="77970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</a:t>
            </a: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600" b="1" i="0" u="none" strike="noStrike" kern="0" cap="none" spc="-1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Pendataan</a:t>
            </a:r>
            <a:endPara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id-ID" sz="1400" spc="-2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Penggunaan</a:t>
            </a:r>
            <a:r>
              <a:rPr lang="id-ID" sz="1400" spc="-6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id-ID" sz="1400" i="1" spc="-2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Multi-</a:t>
            </a:r>
            <a:r>
              <a:rPr lang="id-ID" sz="1400" i="1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Mode</a:t>
            </a:r>
            <a:r>
              <a:rPr lang="id-ID" sz="1400" i="1" spc="-35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id-ID" sz="1400" i="1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Data</a:t>
            </a:r>
            <a:r>
              <a:rPr lang="id-ID" sz="1400" i="1" spc="-4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id-ID" sz="1400" i="1" dirty="0" err="1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Collection</a:t>
            </a:r>
            <a:r>
              <a:rPr lang="id-ID" sz="1400" i="1" spc="-1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id-ID" sz="140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pada</a:t>
            </a:r>
            <a:r>
              <a:rPr lang="id-ID" sz="1400" spc="-6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id-ID" sz="140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Sensus</a:t>
            </a:r>
            <a:r>
              <a:rPr lang="id-ID" sz="1400" spc="-3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id-ID" sz="1400" spc="-2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Ekonomi</a:t>
            </a:r>
            <a:r>
              <a:rPr lang="id-ID" sz="1400" spc="-3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id-ID" sz="1400" spc="-20" dirty="0">
                <a:solidFill>
                  <a:srgbClr val="211F1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2026</a:t>
            </a:r>
            <a:endParaRPr lang="id-ID" sz="1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24" name="object 22">
            <a:extLst>
              <a:ext uri="{FF2B5EF4-FFF2-40B4-BE49-F238E27FC236}">
                <a16:creationId xmlns:a16="http://schemas.microsoft.com/office/drawing/2014/main" id="{38356D9F-9AE0-A50A-8265-72E16F3CB01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12624" y="3842502"/>
            <a:ext cx="1115568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630D5-AA74-8EB8-2913-FA7F89F9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38">
            <a:extLst>
              <a:ext uri="{FF2B5EF4-FFF2-40B4-BE49-F238E27FC236}">
                <a16:creationId xmlns:a16="http://schemas.microsoft.com/office/drawing/2014/main" id="{F663A63E-250A-1FF6-112E-8A8D8895E7A1}"/>
              </a:ext>
            </a:extLst>
          </p:cNvPr>
          <p:cNvGrpSpPr/>
          <p:nvPr/>
        </p:nvGrpSpPr>
        <p:grpSpPr>
          <a:xfrm>
            <a:off x="141435" y="4536535"/>
            <a:ext cx="11498580" cy="1793366"/>
            <a:chOff x="92964" y="5003291"/>
            <a:chExt cx="11498580" cy="1793366"/>
          </a:xfrm>
        </p:grpSpPr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98C91593-7943-BBD4-9573-40C57414395D}"/>
                </a:ext>
              </a:extLst>
            </p:cNvPr>
            <p:cNvSpPr/>
            <p:nvPr/>
          </p:nvSpPr>
          <p:spPr>
            <a:xfrm>
              <a:off x="92964" y="6310882"/>
              <a:ext cx="11498580" cy="485775"/>
            </a:xfrm>
            <a:custGeom>
              <a:avLst/>
              <a:gdLst/>
              <a:ahLst/>
              <a:cxnLst/>
              <a:rect l="l" t="t" r="r" b="b"/>
              <a:pathLst>
                <a:path w="11498580" h="485775">
                  <a:moveTo>
                    <a:pt x="0" y="485635"/>
                  </a:moveTo>
                  <a:lnTo>
                    <a:pt x="11498326" y="485635"/>
                  </a:lnTo>
                  <a:lnTo>
                    <a:pt x="11498326" y="0"/>
                  </a:lnTo>
                  <a:lnTo>
                    <a:pt x="0" y="0"/>
                  </a:lnTo>
                  <a:lnTo>
                    <a:pt x="0" y="48563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2" name="object 42">
              <a:extLst>
                <a:ext uri="{FF2B5EF4-FFF2-40B4-BE49-F238E27FC236}">
                  <a16:creationId xmlns:a16="http://schemas.microsoft.com/office/drawing/2014/main" id="{1F064A25-0FE9-98D1-8D64-1526A80F26C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6" y="5003291"/>
              <a:ext cx="239267" cy="175260"/>
            </a:xfrm>
            <a:prstGeom prst="rect">
              <a:avLst/>
            </a:prstGeom>
          </p:spPr>
        </p:pic>
        <p:pic>
          <p:nvPicPr>
            <p:cNvPr id="53" name="object 43">
              <a:extLst>
                <a:ext uri="{FF2B5EF4-FFF2-40B4-BE49-F238E27FC236}">
                  <a16:creationId xmlns:a16="http://schemas.microsoft.com/office/drawing/2014/main" id="{9CE44340-7891-45A1-E236-AE8818C551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" y="5556503"/>
              <a:ext cx="176784" cy="242315"/>
            </a:xfrm>
            <a:prstGeom prst="rect">
              <a:avLst/>
            </a:prstGeom>
          </p:spPr>
        </p:pic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197A1135-B8C5-678D-1FC5-014624FFB0F8}"/>
                </a:ext>
              </a:extLst>
            </p:cNvPr>
            <p:cNvSpPr/>
            <p:nvPr/>
          </p:nvSpPr>
          <p:spPr>
            <a:xfrm>
              <a:off x="97536" y="5003291"/>
              <a:ext cx="634365" cy="633730"/>
            </a:xfrm>
            <a:custGeom>
              <a:avLst/>
              <a:gdLst/>
              <a:ahLst/>
              <a:cxnLst/>
              <a:rect l="l" t="t" r="r" b="b"/>
              <a:pathLst>
                <a:path w="634365" h="633729">
                  <a:moveTo>
                    <a:pt x="633895" y="0"/>
                  </a:moveTo>
                  <a:lnTo>
                    <a:pt x="352158" y="0"/>
                  </a:lnTo>
                  <a:lnTo>
                    <a:pt x="304393" y="3174"/>
                  </a:lnTo>
                  <a:lnTo>
                    <a:pt x="258584" y="12572"/>
                  </a:lnTo>
                  <a:lnTo>
                    <a:pt x="215125" y="27685"/>
                  </a:lnTo>
                  <a:lnTo>
                    <a:pt x="174459" y="48005"/>
                  </a:lnTo>
                  <a:lnTo>
                    <a:pt x="137007" y="73405"/>
                  </a:lnTo>
                  <a:lnTo>
                    <a:pt x="103187" y="103123"/>
                  </a:lnTo>
                  <a:lnTo>
                    <a:pt x="73406" y="136905"/>
                  </a:lnTo>
                  <a:lnTo>
                    <a:pt x="48107" y="174370"/>
                  </a:lnTo>
                  <a:lnTo>
                    <a:pt x="27688" y="215010"/>
                  </a:lnTo>
                  <a:lnTo>
                    <a:pt x="12586" y="258317"/>
                  </a:lnTo>
                  <a:lnTo>
                    <a:pt x="3215" y="304164"/>
                  </a:lnTo>
                  <a:lnTo>
                    <a:pt x="0" y="351916"/>
                  </a:lnTo>
                  <a:lnTo>
                    <a:pt x="0" y="633387"/>
                  </a:lnTo>
                  <a:lnTo>
                    <a:pt x="281736" y="633387"/>
                  </a:lnTo>
                  <a:lnTo>
                    <a:pt x="329501" y="630173"/>
                  </a:lnTo>
                  <a:lnTo>
                    <a:pt x="375310" y="620814"/>
                  </a:lnTo>
                  <a:lnTo>
                    <a:pt x="418769" y="605726"/>
                  </a:lnTo>
                  <a:lnTo>
                    <a:pt x="459435" y="585330"/>
                  </a:lnTo>
                  <a:lnTo>
                    <a:pt x="496887" y="560069"/>
                  </a:lnTo>
                  <a:lnTo>
                    <a:pt x="530707" y="530351"/>
                  </a:lnTo>
                  <a:lnTo>
                    <a:pt x="560489" y="496442"/>
                  </a:lnTo>
                  <a:lnTo>
                    <a:pt x="585787" y="459104"/>
                  </a:lnTo>
                  <a:lnTo>
                    <a:pt x="606196" y="418464"/>
                  </a:lnTo>
                  <a:lnTo>
                    <a:pt x="621309" y="375030"/>
                  </a:lnTo>
                  <a:lnTo>
                    <a:pt x="630669" y="329183"/>
                  </a:lnTo>
                  <a:lnTo>
                    <a:pt x="633895" y="281558"/>
                  </a:lnTo>
                  <a:lnTo>
                    <a:pt x="633895" y="0"/>
                  </a:lnTo>
                  <a:close/>
                </a:path>
              </a:pathLst>
            </a:custGeom>
            <a:solidFill>
              <a:srgbClr val="FCB90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5" name="object 45">
              <a:extLst>
                <a:ext uri="{FF2B5EF4-FFF2-40B4-BE49-F238E27FC236}">
                  <a16:creationId xmlns:a16="http://schemas.microsoft.com/office/drawing/2014/main" id="{82413E3F-E29C-19B3-1B8E-CEEAAECB0ED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6" y="5827775"/>
              <a:ext cx="140208" cy="141731"/>
            </a:xfrm>
            <a:prstGeom prst="rect">
              <a:avLst/>
            </a:prstGeom>
          </p:spPr>
        </p:pic>
        <p:pic>
          <p:nvPicPr>
            <p:cNvPr id="56" name="object 46">
              <a:extLst>
                <a:ext uri="{FF2B5EF4-FFF2-40B4-BE49-F238E27FC236}">
                  <a16:creationId xmlns:a16="http://schemas.microsoft.com/office/drawing/2014/main" id="{400AC598-D194-6E00-714E-90E760A6443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6" y="6121907"/>
              <a:ext cx="140208" cy="141731"/>
            </a:xfrm>
            <a:prstGeom prst="rect">
              <a:avLst/>
            </a:prstGeom>
          </p:spPr>
        </p:pic>
        <p:pic>
          <p:nvPicPr>
            <p:cNvPr id="57" name="object 47">
              <a:extLst>
                <a:ext uri="{FF2B5EF4-FFF2-40B4-BE49-F238E27FC236}">
                  <a16:creationId xmlns:a16="http://schemas.microsoft.com/office/drawing/2014/main" id="{C93C5F2A-ACEE-9EF6-9151-0B09E4E8542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6" y="6417563"/>
              <a:ext cx="140208" cy="141732"/>
            </a:xfrm>
            <a:prstGeom prst="rect">
              <a:avLst/>
            </a:prstGeom>
          </p:spPr>
        </p:pic>
      </p:grpSp>
      <p:sp>
        <p:nvSpPr>
          <p:cNvPr id="73" name="object 73">
            <a:extLst>
              <a:ext uri="{FF2B5EF4-FFF2-40B4-BE49-F238E27FC236}">
                <a16:creationId xmlns:a16="http://schemas.microsoft.com/office/drawing/2014/main" id="{0BB5F666-1FB7-0E98-741F-67EDE4309A8A}"/>
              </a:ext>
            </a:extLst>
          </p:cNvPr>
          <p:cNvSpPr txBox="1"/>
          <p:nvPr/>
        </p:nvSpPr>
        <p:spPr>
          <a:xfrm>
            <a:off x="5372100" y="4235999"/>
            <a:ext cx="6199505" cy="210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01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Kinerja</a:t>
            </a:r>
            <a:r>
              <a:rPr kumimoji="0" sz="1800" b="0" i="0" u="none" strike="noStrike" kern="0" cap="none" spc="-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Keuanga</a:t>
            </a:r>
            <a:r>
              <a:rPr kumimoji="0" lang="en-US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  <a:p>
            <a:pPr marL="510540" marR="557530" lvl="0" indent="0" defTabSz="914400" eaLnBrk="1" fontAlgn="auto" latinLnBrk="0" hangingPunct="1">
              <a:lnSpc>
                <a:spcPct val="100000"/>
              </a:lnSpc>
              <a:spcBef>
                <a:spcPts val="1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pengeluaran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(total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upah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gaji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serta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asuransi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karyawan,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biaya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produksi,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biaya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pembelian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barang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dijual,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biaya operasional,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biaya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operasional)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1054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Produksi/Penjualan/Pendapatan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termasuk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pendapatan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lainnya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10540" marR="815340" lvl="0" indent="0" defTabSz="914400" eaLnBrk="1" fontAlgn="auto" latinLnBrk="0" hangingPunct="1">
              <a:lnSpc>
                <a:spcPct val="1201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Total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Aset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luas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tanah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dikuasai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dan/atau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digunakan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Struktur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Kepemilikan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Modal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4" name="object 64">
            <a:extLst>
              <a:ext uri="{FF2B5EF4-FFF2-40B4-BE49-F238E27FC236}">
                <a16:creationId xmlns:a16="http://schemas.microsoft.com/office/drawing/2014/main" id="{6C4CDA7D-C34C-1E52-B48E-3E095A12B9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4643" y="4157109"/>
            <a:ext cx="237744" cy="175260"/>
          </a:xfrm>
          <a:prstGeom prst="rect">
            <a:avLst/>
          </a:prstGeom>
        </p:spPr>
      </p:pic>
      <p:pic>
        <p:nvPicPr>
          <p:cNvPr id="65" name="object 65">
            <a:extLst>
              <a:ext uri="{FF2B5EF4-FFF2-40B4-BE49-F238E27FC236}">
                <a16:creationId xmlns:a16="http://schemas.microsoft.com/office/drawing/2014/main" id="{8D0A58A1-89C9-1725-ADC3-9FD18D7240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8384" y="4710321"/>
            <a:ext cx="175260" cy="240792"/>
          </a:xfrm>
          <a:prstGeom prst="rect">
            <a:avLst/>
          </a:prstGeom>
        </p:spPr>
      </p:pic>
      <p:sp>
        <p:nvSpPr>
          <p:cNvPr id="66" name="object 66">
            <a:extLst>
              <a:ext uri="{FF2B5EF4-FFF2-40B4-BE49-F238E27FC236}">
                <a16:creationId xmlns:a16="http://schemas.microsoft.com/office/drawing/2014/main" id="{C5C99FB1-DAC9-C9DB-FC0D-ACBD94E70933}"/>
              </a:ext>
            </a:extLst>
          </p:cNvPr>
          <p:cNvSpPr/>
          <p:nvPr/>
        </p:nvSpPr>
        <p:spPr>
          <a:xfrm>
            <a:off x="5178384" y="4127922"/>
            <a:ext cx="634365" cy="633730"/>
          </a:xfrm>
          <a:custGeom>
            <a:avLst/>
            <a:gdLst/>
            <a:ahLst/>
            <a:cxnLst/>
            <a:rect l="l" t="t" r="r" b="b"/>
            <a:pathLst>
              <a:path w="634364" h="633729">
                <a:moveTo>
                  <a:pt x="633857" y="0"/>
                </a:moveTo>
                <a:lnTo>
                  <a:pt x="352171" y="0"/>
                </a:lnTo>
                <a:lnTo>
                  <a:pt x="304419" y="3175"/>
                </a:lnTo>
                <a:lnTo>
                  <a:pt x="258572" y="12573"/>
                </a:lnTo>
                <a:lnTo>
                  <a:pt x="215137" y="27686"/>
                </a:lnTo>
                <a:lnTo>
                  <a:pt x="174498" y="48006"/>
                </a:lnTo>
                <a:lnTo>
                  <a:pt x="137033" y="73406"/>
                </a:lnTo>
                <a:lnTo>
                  <a:pt x="103124" y="103124"/>
                </a:lnTo>
                <a:lnTo>
                  <a:pt x="73406" y="136906"/>
                </a:lnTo>
                <a:lnTo>
                  <a:pt x="48133" y="174371"/>
                </a:lnTo>
                <a:lnTo>
                  <a:pt x="27686" y="215011"/>
                </a:lnTo>
                <a:lnTo>
                  <a:pt x="12573" y="258318"/>
                </a:lnTo>
                <a:lnTo>
                  <a:pt x="3175" y="304165"/>
                </a:lnTo>
                <a:lnTo>
                  <a:pt x="0" y="351917"/>
                </a:lnTo>
                <a:lnTo>
                  <a:pt x="0" y="633349"/>
                </a:lnTo>
                <a:lnTo>
                  <a:pt x="281686" y="633349"/>
                </a:lnTo>
                <a:lnTo>
                  <a:pt x="329438" y="630174"/>
                </a:lnTo>
                <a:lnTo>
                  <a:pt x="375285" y="620776"/>
                </a:lnTo>
                <a:lnTo>
                  <a:pt x="418719" y="605663"/>
                </a:lnTo>
                <a:lnTo>
                  <a:pt x="459486" y="585343"/>
                </a:lnTo>
                <a:lnTo>
                  <a:pt x="496824" y="560069"/>
                </a:lnTo>
                <a:lnTo>
                  <a:pt x="530733" y="530351"/>
                </a:lnTo>
                <a:lnTo>
                  <a:pt x="560451" y="496443"/>
                </a:lnTo>
                <a:lnTo>
                  <a:pt x="585851" y="459105"/>
                </a:lnTo>
                <a:lnTo>
                  <a:pt x="606171" y="418465"/>
                </a:lnTo>
                <a:lnTo>
                  <a:pt x="621284" y="375031"/>
                </a:lnTo>
                <a:lnTo>
                  <a:pt x="630682" y="329184"/>
                </a:lnTo>
                <a:lnTo>
                  <a:pt x="633857" y="281559"/>
                </a:lnTo>
                <a:lnTo>
                  <a:pt x="633857" y="0"/>
                </a:lnTo>
                <a:close/>
              </a:path>
            </a:pathLst>
          </a:custGeom>
          <a:solidFill>
            <a:srgbClr val="FCB90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7" name="object 67">
            <a:extLst>
              <a:ext uri="{FF2B5EF4-FFF2-40B4-BE49-F238E27FC236}">
                <a16:creationId xmlns:a16="http://schemas.microsoft.com/office/drawing/2014/main" id="{688EA296-C271-210C-9346-B5F5B9D025E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3615" y="4765684"/>
            <a:ext cx="140208" cy="141731"/>
          </a:xfrm>
          <a:prstGeom prst="rect">
            <a:avLst/>
          </a:prstGeom>
        </p:spPr>
      </p:pic>
      <p:pic>
        <p:nvPicPr>
          <p:cNvPr id="68" name="object 68">
            <a:extLst>
              <a:ext uri="{FF2B5EF4-FFF2-40B4-BE49-F238E27FC236}">
                <a16:creationId xmlns:a16="http://schemas.microsoft.com/office/drawing/2014/main" id="{498CBA27-7C2C-3B7B-5E97-FEF36F6FBE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3615" y="5549020"/>
            <a:ext cx="140208" cy="141731"/>
          </a:xfrm>
          <a:prstGeom prst="rect">
            <a:avLst/>
          </a:prstGeom>
        </p:spPr>
      </p:pic>
      <p:pic>
        <p:nvPicPr>
          <p:cNvPr id="69" name="object 69">
            <a:extLst>
              <a:ext uri="{FF2B5EF4-FFF2-40B4-BE49-F238E27FC236}">
                <a16:creationId xmlns:a16="http://schemas.microsoft.com/office/drawing/2014/main" id="{C21686F3-A222-07E8-6638-18439937644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3615" y="5844675"/>
            <a:ext cx="140208" cy="141731"/>
          </a:xfrm>
          <a:prstGeom prst="rect">
            <a:avLst/>
          </a:prstGeom>
        </p:spPr>
      </p:pic>
      <p:pic>
        <p:nvPicPr>
          <p:cNvPr id="70" name="object 70">
            <a:extLst>
              <a:ext uri="{FF2B5EF4-FFF2-40B4-BE49-F238E27FC236}">
                <a16:creationId xmlns:a16="http://schemas.microsoft.com/office/drawing/2014/main" id="{BC7B22A5-A0ED-0B09-D0BF-3E04755C698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2091" y="6138808"/>
            <a:ext cx="140208" cy="141732"/>
          </a:xfrm>
          <a:prstGeom prst="rect">
            <a:avLst/>
          </a:prstGeom>
        </p:spPr>
      </p:pic>
      <p:pic>
        <p:nvPicPr>
          <p:cNvPr id="71" name="object 71">
            <a:extLst>
              <a:ext uri="{FF2B5EF4-FFF2-40B4-BE49-F238E27FC236}">
                <a16:creationId xmlns:a16="http://schemas.microsoft.com/office/drawing/2014/main" id="{200CAC91-FFA1-235F-4B70-0AAF3F5056C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5254" y="4281657"/>
            <a:ext cx="420624" cy="358139"/>
          </a:xfrm>
          <a:prstGeom prst="rect">
            <a:avLst/>
          </a:prstGeom>
        </p:spPr>
      </p:pic>
      <p:sp>
        <p:nvSpPr>
          <p:cNvPr id="72" name="object 72">
            <a:extLst>
              <a:ext uri="{FF2B5EF4-FFF2-40B4-BE49-F238E27FC236}">
                <a16:creationId xmlns:a16="http://schemas.microsoft.com/office/drawing/2014/main" id="{56BC2A62-70CA-7576-DB97-8DC570EB33F2}"/>
              </a:ext>
            </a:extLst>
          </p:cNvPr>
          <p:cNvSpPr/>
          <p:nvPr/>
        </p:nvSpPr>
        <p:spPr>
          <a:xfrm>
            <a:off x="220686" y="4712278"/>
            <a:ext cx="373380" cy="359410"/>
          </a:xfrm>
          <a:custGeom>
            <a:avLst/>
            <a:gdLst/>
            <a:ahLst/>
            <a:cxnLst/>
            <a:rect l="l" t="t" r="r" b="b"/>
            <a:pathLst>
              <a:path w="373380" h="359410">
                <a:moveTo>
                  <a:pt x="82905" y="207772"/>
                </a:moveTo>
                <a:lnTo>
                  <a:pt x="78270" y="203073"/>
                </a:lnTo>
                <a:lnTo>
                  <a:pt x="66814" y="203073"/>
                </a:lnTo>
                <a:lnTo>
                  <a:pt x="62179" y="207772"/>
                </a:lnTo>
                <a:lnTo>
                  <a:pt x="62179" y="219202"/>
                </a:lnTo>
                <a:lnTo>
                  <a:pt x="66814" y="223901"/>
                </a:lnTo>
                <a:lnTo>
                  <a:pt x="78270" y="223901"/>
                </a:lnTo>
                <a:lnTo>
                  <a:pt x="82905" y="219202"/>
                </a:lnTo>
                <a:lnTo>
                  <a:pt x="82905" y="207772"/>
                </a:lnTo>
                <a:close/>
              </a:path>
              <a:path w="373380" h="359410">
                <a:moveTo>
                  <a:pt x="82905" y="124460"/>
                </a:moveTo>
                <a:lnTo>
                  <a:pt x="78270" y="119761"/>
                </a:lnTo>
                <a:lnTo>
                  <a:pt x="66814" y="119761"/>
                </a:lnTo>
                <a:lnTo>
                  <a:pt x="62179" y="124460"/>
                </a:lnTo>
                <a:lnTo>
                  <a:pt x="62179" y="135890"/>
                </a:lnTo>
                <a:lnTo>
                  <a:pt x="66814" y="140589"/>
                </a:lnTo>
                <a:lnTo>
                  <a:pt x="78270" y="140589"/>
                </a:lnTo>
                <a:lnTo>
                  <a:pt x="82905" y="135890"/>
                </a:lnTo>
                <a:lnTo>
                  <a:pt x="82905" y="124460"/>
                </a:lnTo>
                <a:close/>
              </a:path>
              <a:path w="373380" h="359410">
                <a:moveTo>
                  <a:pt x="82905" y="41148"/>
                </a:moveTo>
                <a:lnTo>
                  <a:pt x="78270" y="36449"/>
                </a:lnTo>
                <a:lnTo>
                  <a:pt x="66814" y="36449"/>
                </a:lnTo>
                <a:lnTo>
                  <a:pt x="62179" y="41148"/>
                </a:lnTo>
                <a:lnTo>
                  <a:pt x="62179" y="52578"/>
                </a:lnTo>
                <a:lnTo>
                  <a:pt x="66814" y="57277"/>
                </a:lnTo>
                <a:lnTo>
                  <a:pt x="78270" y="57277"/>
                </a:lnTo>
                <a:lnTo>
                  <a:pt x="82905" y="52578"/>
                </a:lnTo>
                <a:lnTo>
                  <a:pt x="82905" y="41148"/>
                </a:lnTo>
                <a:close/>
              </a:path>
              <a:path w="373380" h="359410">
                <a:moveTo>
                  <a:pt x="134721" y="207772"/>
                </a:moveTo>
                <a:lnTo>
                  <a:pt x="130086" y="203073"/>
                </a:lnTo>
                <a:lnTo>
                  <a:pt x="118630" y="203073"/>
                </a:lnTo>
                <a:lnTo>
                  <a:pt x="113995" y="207772"/>
                </a:lnTo>
                <a:lnTo>
                  <a:pt x="113995" y="219202"/>
                </a:lnTo>
                <a:lnTo>
                  <a:pt x="118630" y="223901"/>
                </a:lnTo>
                <a:lnTo>
                  <a:pt x="130086" y="223901"/>
                </a:lnTo>
                <a:lnTo>
                  <a:pt x="134721" y="219202"/>
                </a:lnTo>
                <a:lnTo>
                  <a:pt x="134721" y="207772"/>
                </a:lnTo>
                <a:close/>
              </a:path>
              <a:path w="373380" h="359410">
                <a:moveTo>
                  <a:pt x="134721" y="124460"/>
                </a:moveTo>
                <a:lnTo>
                  <a:pt x="130086" y="119761"/>
                </a:lnTo>
                <a:lnTo>
                  <a:pt x="118630" y="119761"/>
                </a:lnTo>
                <a:lnTo>
                  <a:pt x="113995" y="124460"/>
                </a:lnTo>
                <a:lnTo>
                  <a:pt x="113995" y="135890"/>
                </a:lnTo>
                <a:lnTo>
                  <a:pt x="118630" y="140589"/>
                </a:lnTo>
                <a:lnTo>
                  <a:pt x="130086" y="140589"/>
                </a:lnTo>
                <a:lnTo>
                  <a:pt x="134721" y="135890"/>
                </a:lnTo>
                <a:lnTo>
                  <a:pt x="134721" y="124460"/>
                </a:lnTo>
                <a:close/>
              </a:path>
              <a:path w="373380" h="359410">
                <a:moveTo>
                  <a:pt x="134721" y="41148"/>
                </a:moveTo>
                <a:lnTo>
                  <a:pt x="130086" y="36449"/>
                </a:lnTo>
                <a:lnTo>
                  <a:pt x="118630" y="36449"/>
                </a:lnTo>
                <a:lnTo>
                  <a:pt x="113995" y="41148"/>
                </a:lnTo>
                <a:lnTo>
                  <a:pt x="113995" y="52578"/>
                </a:lnTo>
                <a:lnTo>
                  <a:pt x="118630" y="57277"/>
                </a:lnTo>
                <a:lnTo>
                  <a:pt x="130086" y="57277"/>
                </a:lnTo>
                <a:lnTo>
                  <a:pt x="134721" y="52578"/>
                </a:lnTo>
                <a:lnTo>
                  <a:pt x="134721" y="41148"/>
                </a:lnTo>
                <a:close/>
              </a:path>
              <a:path w="373380" h="359410">
                <a:moveTo>
                  <a:pt x="186537" y="207772"/>
                </a:moveTo>
                <a:lnTo>
                  <a:pt x="181902" y="203073"/>
                </a:lnTo>
                <a:lnTo>
                  <a:pt x="170459" y="203073"/>
                </a:lnTo>
                <a:lnTo>
                  <a:pt x="165811" y="207772"/>
                </a:lnTo>
                <a:lnTo>
                  <a:pt x="165811" y="219202"/>
                </a:lnTo>
                <a:lnTo>
                  <a:pt x="170459" y="223901"/>
                </a:lnTo>
                <a:lnTo>
                  <a:pt x="181902" y="223901"/>
                </a:lnTo>
                <a:lnTo>
                  <a:pt x="186537" y="219202"/>
                </a:lnTo>
                <a:lnTo>
                  <a:pt x="186537" y="207772"/>
                </a:lnTo>
                <a:close/>
              </a:path>
              <a:path w="373380" h="359410">
                <a:moveTo>
                  <a:pt x="186537" y="124460"/>
                </a:moveTo>
                <a:lnTo>
                  <a:pt x="181902" y="119761"/>
                </a:lnTo>
                <a:lnTo>
                  <a:pt x="170459" y="119761"/>
                </a:lnTo>
                <a:lnTo>
                  <a:pt x="165811" y="124460"/>
                </a:lnTo>
                <a:lnTo>
                  <a:pt x="165811" y="135890"/>
                </a:lnTo>
                <a:lnTo>
                  <a:pt x="170459" y="140589"/>
                </a:lnTo>
                <a:lnTo>
                  <a:pt x="181902" y="140589"/>
                </a:lnTo>
                <a:lnTo>
                  <a:pt x="186537" y="135890"/>
                </a:lnTo>
                <a:lnTo>
                  <a:pt x="186537" y="124460"/>
                </a:lnTo>
                <a:close/>
              </a:path>
              <a:path w="373380" h="359410">
                <a:moveTo>
                  <a:pt x="186537" y="41148"/>
                </a:moveTo>
                <a:lnTo>
                  <a:pt x="181902" y="36449"/>
                </a:lnTo>
                <a:lnTo>
                  <a:pt x="170459" y="36449"/>
                </a:lnTo>
                <a:lnTo>
                  <a:pt x="165811" y="41148"/>
                </a:lnTo>
                <a:lnTo>
                  <a:pt x="165811" y="52578"/>
                </a:lnTo>
                <a:lnTo>
                  <a:pt x="170459" y="57277"/>
                </a:lnTo>
                <a:lnTo>
                  <a:pt x="181902" y="57277"/>
                </a:lnTo>
                <a:lnTo>
                  <a:pt x="186537" y="52578"/>
                </a:lnTo>
                <a:lnTo>
                  <a:pt x="186537" y="41148"/>
                </a:lnTo>
                <a:close/>
              </a:path>
              <a:path w="373380" h="359410">
                <a:moveTo>
                  <a:pt x="373087" y="328041"/>
                </a:moveTo>
                <a:lnTo>
                  <a:pt x="227990" y="328041"/>
                </a:lnTo>
                <a:lnTo>
                  <a:pt x="227990" y="307213"/>
                </a:lnTo>
                <a:lnTo>
                  <a:pt x="217639" y="307213"/>
                </a:lnTo>
                <a:lnTo>
                  <a:pt x="217639" y="317627"/>
                </a:lnTo>
                <a:lnTo>
                  <a:pt x="217639" y="348869"/>
                </a:lnTo>
                <a:lnTo>
                  <a:pt x="155448" y="348869"/>
                </a:lnTo>
                <a:lnTo>
                  <a:pt x="155448" y="317627"/>
                </a:lnTo>
                <a:lnTo>
                  <a:pt x="217639" y="317627"/>
                </a:lnTo>
                <a:lnTo>
                  <a:pt x="217639" y="307213"/>
                </a:lnTo>
                <a:lnTo>
                  <a:pt x="191719" y="307213"/>
                </a:lnTo>
                <a:lnTo>
                  <a:pt x="191719" y="260350"/>
                </a:lnTo>
                <a:lnTo>
                  <a:pt x="331635" y="260350"/>
                </a:lnTo>
                <a:lnTo>
                  <a:pt x="339699" y="258699"/>
                </a:lnTo>
                <a:lnTo>
                  <a:pt x="346290" y="254254"/>
                </a:lnTo>
                <a:lnTo>
                  <a:pt x="349186" y="249936"/>
                </a:lnTo>
                <a:lnTo>
                  <a:pt x="350735" y="247650"/>
                </a:lnTo>
                <a:lnTo>
                  <a:pt x="352361" y="239522"/>
                </a:lnTo>
                <a:lnTo>
                  <a:pt x="352348" y="181483"/>
                </a:lnTo>
                <a:lnTo>
                  <a:pt x="349719" y="175768"/>
                </a:lnTo>
                <a:lnTo>
                  <a:pt x="345211" y="171831"/>
                </a:lnTo>
                <a:lnTo>
                  <a:pt x="349719" y="167894"/>
                </a:lnTo>
                <a:lnTo>
                  <a:pt x="352348" y="162179"/>
                </a:lnTo>
                <a:lnTo>
                  <a:pt x="352348" y="98171"/>
                </a:lnTo>
                <a:lnTo>
                  <a:pt x="349719" y="92456"/>
                </a:lnTo>
                <a:lnTo>
                  <a:pt x="345211" y="88519"/>
                </a:lnTo>
                <a:lnTo>
                  <a:pt x="349719" y="84582"/>
                </a:lnTo>
                <a:lnTo>
                  <a:pt x="352348" y="78867"/>
                </a:lnTo>
                <a:lnTo>
                  <a:pt x="352361" y="20828"/>
                </a:lnTo>
                <a:lnTo>
                  <a:pt x="350735" y="12700"/>
                </a:lnTo>
                <a:lnTo>
                  <a:pt x="346290" y="6096"/>
                </a:lnTo>
                <a:lnTo>
                  <a:pt x="341998" y="3175"/>
                </a:lnTo>
                <a:lnTo>
                  <a:pt x="341998" y="15113"/>
                </a:lnTo>
                <a:lnTo>
                  <a:pt x="341998" y="78613"/>
                </a:lnTo>
                <a:lnTo>
                  <a:pt x="341998" y="98425"/>
                </a:lnTo>
                <a:lnTo>
                  <a:pt x="341998" y="161925"/>
                </a:lnTo>
                <a:lnTo>
                  <a:pt x="341998" y="181737"/>
                </a:lnTo>
                <a:lnTo>
                  <a:pt x="341998" y="245237"/>
                </a:lnTo>
                <a:lnTo>
                  <a:pt x="337362" y="249936"/>
                </a:lnTo>
                <a:lnTo>
                  <a:pt x="35725" y="249936"/>
                </a:lnTo>
                <a:lnTo>
                  <a:pt x="31089" y="245237"/>
                </a:lnTo>
                <a:lnTo>
                  <a:pt x="31089" y="181737"/>
                </a:lnTo>
                <a:lnTo>
                  <a:pt x="35725" y="177038"/>
                </a:lnTo>
                <a:lnTo>
                  <a:pt x="337362" y="177038"/>
                </a:lnTo>
                <a:lnTo>
                  <a:pt x="341998" y="181737"/>
                </a:lnTo>
                <a:lnTo>
                  <a:pt x="341998" y="161925"/>
                </a:lnTo>
                <a:lnTo>
                  <a:pt x="337362" y="166624"/>
                </a:lnTo>
                <a:lnTo>
                  <a:pt x="35725" y="166624"/>
                </a:lnTo>
                <a:lnTo>
                  <a:pt x="31089" y="161925"/>
                </a:lnTo>
                <a:lnTo>
                  <a:pt x="31089" y="98425"/>
                </a:lnTo>
                <a:lnTo>
                  <a:pt x="35725" y="93726"/>
                </a:lnTo>
                <a:lnTo>
                  <a:pt x="337362" y="93726"/>
                </a:lnTo>
                <a:lnTo>
                  <a:pt x="341998" y="98425"/>
                </a:lnTo>
                <a:lnTo>
                  <a:pt x="341998" y="78613"/>
                </a:lnTo>
                <a:lnTo>
                  <a:pt x="337362" y="83312"/>
                </a:lnTo>
                <a:lnTo>
                  <a:pt x="35725" y="83312"/>
                </a:lnTo>
                <a:lnTo>
                  <a:pt x="31089" y="78613"/>
                </a:lnTo>
                <a:lnTo>
                  <a:pt x="31089" y="15113"/>
                </a:lnTo>
                <a:lnTo>
                  <a:pt x="35725" y="10414"/>
                </a:lnTo>
                <a:lnTo>
                  <a:pt x="337362" y="10414"/>
                </a:lnTo>
                <a:lnTo>
                  <a:pt x="341998" y="15113"/>
                </a:lnTo>
                <a:lnTo>
                  <a:pt x="341998" y="3175"/>
                </a:lnTo>
                <a:lnTo>
                  <a:pt x="339699" y="1651"/>
                </a:lnTo>
                <a:lnTo>
                  <a:pt x="331635" y="0"/>
                </a:lnTo>
                <a:lnTo>
                  <a:pt x="41440" y="0"/>
                </a:lnTo>
                <a:lnTo>
                  <a:pt x="33388" y="1651"/>
                </a:lnTo>
                <a:lnTo>
                  <a:pt x="26784" y="6096"/>
                </a:lnTo>
                <a:lnTo>
                  <a:pt x="22352" y="12700"/>
                </a:lnTo>
                <a:lnTo>
                  <a:pt x="20713" y="20828"/>
                </a:lnTo>
                <a:lnTo>
                  <a:pt x="20739" y="78867"/>
                </a:lnTo>
                <a:lnTo>
                  <a:pt x="23355" y="84582"/>
                </a:lnTo>
                <a:lnTo>
                  <a:pt x="27876" y="88519"/>
                </a:lnTo>
                <a:lnTo>
                  <a:pt x="23355" y="92456"/>
                </a:lnTo>
                <a:lnTo>
                  <a:pt x="20739" y="98171"/>
                </a:lnTo>
                <a:lnTo>
                  <a:pt x="20739" y="162179"/>
                </a:lnTo>
                <a:lnTo>
                  <a:pt x="23355" y="167894"/>
                </a:lnTo>
                <a:lnTo>
                  <a:pt x="27876" y="171831"/>
                </a:lnTo>
                <a:lnTo>
                  <a:pt x="23355" y="175768"/>
                </a:lnTo>
                <a:lnTo>
                  <a:pt x="20739" y="181483"/>
                </a:lnTo>
                <a:lnTo>
                  <a:pt x="20713" y="239522"/>
                </a:lnTo>
                <a:lnTo>
                  <a:pt x="22352" y="247650"/>
                </a:lnTo>
                <a:lnTo>
                  <a:pt x="26784" y="254254"/>
                </a:lnTo>
                <a:lnTo>
                  <a:pt x="33388" y="258699"/>
                </a:lnTo>
                <a:lnTo>
                  <a:pt x="41440" y="260350"/>
                </a:lnTo>
                <a:lnTo>
                  <a:pt x="181368" y="260350"/>
                </a:lnTo>
                <a:lnTo>
                  <a:pt x="181368" y="307213"/>
                </a:lnTo>
                <a:lnTo>
                  <a:pt x="145097" y="307213"/>
                </a:lnTo>
                <a:lnTo>
                  <a:pt x="145097" y="328041"/>
                </a:lnTo>
                <a:lnTo>
                  <a:pt x="0" y="328041"/>
                </a:lnTo>
                <a:lnTo>
                  <a:pt x="0" y="338455"/>
                </a:lnTo>
                <a:lnTo>
                  <a:pt x="145097" y="338455"/>
                </a:lnTo>
                <a:lnTo>
                  <a:pt x="145097" y="359283"/>
                </a:lnTo>
                <a:lnTo>
                  <a:pt x="227990" y="359283"/>
                </a:lnTo>
                <a:lnTo>
                  <a:pt x="227990" y="348869"/>
                </a:lnTo>
                <a:lnTo>
                  <a:pt x="227990" y="338455"/>
                </a:lnTo>
                <a:lnTo>
                  <a:pt x="373087" y="338455"/>
                </a:lnTo>
                <a:lnTo>
                  <a:pt x="373087" y="328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FF1698F6-C4B6-4A7D-31B0-81904AC35A42}"/>
              </a:ext>
            </a:extLst>
          </p:cNvPr>
          <p:cNvGrpSpPr/>
          <p:nvPr/>
        </p:nvGrpSpPr>
        <p:grpSpPr>
          <a:xfrm>
            <a:off x="256031" y="6361176"/>
            <a:ext cx="11681460" cy="376555"/>
            <a:chOff x="256031" y="6361176"/>
            <a:chExt cx="11681460" cy="37655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BCD1F7C0-BE75-DCAE-9052-ADEB14332C54}"/>
                </a:ext>
              </a:extLst>
            </p:cNvPr>
            <p:cNvSpPr/>
            <p:nvPr/>
          </p:nvSpPr>
          <p:spPr>
            <a:xfrm>
              <a:off x="11256263" y="6371844"/>
              <a:ext cx="666115" cy="365760"/>
            </a:xfrm>
            <a:custGeom>
              <a:avLst/>
              <a:gdLst/>
              <a:ahLst/>
              <a:cxnLst/>
              <a:rect l="l" t="t" r="r" b="b"/>
              <a:pathLst>
                <a:path w="666115" h="365759">
                  <a:moveTo>
                    <a:pt x="665987" y="0"/>
                  </a:moveTo>
                  <a:lnTo>
                    <a:pt x="0" y="0"/>
                  </a:lnTo>
                  <a:lnTo>
                    <a:pt x="0" y="233591"/>
                  </a:lnTo>
                  <a:lnTo>
                    <a:pt x="6739" y="275368"/>
                  </a:lnTo>
                  <a:lnTo>
                    <a:pt x="25505" y="311650"/>
                  </a:lnTo>
                  <a:lnTo>
                    <a:pt x="54123" y="340260"/>
                  </a:lnTo>
                  <a:lnTo>
                    <a:pt x="90415" y="359022"/>
                  </a:lnTo>
                  <a:lnTo>
                    <a:pt x="132206" y="365759"/>
                  </a:lnTo>
                  <a:lnTo>
                    <a:pt x="665987" y="365759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F7903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2BE68D9D-59E3-BE59-C0ED-4065168E1D08}"/>
                </a:ext>
              </a:extLst>
            </p:cNvPr>
            <p:cNvSpPr/>
            <p:nvPr/>
          </p:nvSpPr>
          <p:spPr>
            <a:xfrm>
              <a:off x="270509" y="6375654"/>
              <a:ext cx="11652885" cy="15875"/>
            </a:xfrm>
            <a:custGeom>
              <a:avLst/>
              <a:gdLst/>
              <a:ahLst/>
              <a:cxnLst/>
              <a:rect l="l" t="t" r="r" b="b"/>
              <a:pathLst>
                <a:path w="11652885" h="15875">
                  <a:moveTo>
                    <a:pt x="0" y="15405"/>
                  </a:moveTo>
                  <a:lnTo>
                    <a:pt x="11652377" y="0"/>
                  </a:lnTo>
                </a:path>
              </a:pathLst>
            </a:custGeom>
            <a:ln w="28956">
              <a:solidFill>
                <a:srgbClr val="F790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25EF8980-0A72-6F67-A929-5DF8B9B72ED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5" y="6544056"/>
              <a:ext cx="105155" cy="106679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F7688384-7D36-09EC-7A3E-8B40E6ED3E4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651" y="6539484"/>
              <a:ext cx="105156" cy="106680"/>
            </a:xfrm>
            <a:prstGeom prst="rect">
              <a:avLst/>
            </a:prstGeom>
          </p:spPr>
        </p:pic>
      </p:grpSp>
      <p:sp>
        <p:nvSpPr>
          <p:cNvPr id="2" name="Tampungan Nomor Slide 1">
            <a:extLst>
              <a:ext uri="{FF2B5EF4-FFF2-40B4-BE49-F238E27FC236}">
                <a16:creationId xmlns:a16="http://schemas.microsoft.com/office/drawing/2014/main" id="{E93CE3B8-2448-083C-3C1F-A3E5496E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751" y="6356921"/>
            <a:ext cx="442625" cy="365125"/>
          </a:xfrm>
        </p:spPr>
        <p:txBody>
          <a:bodyPr/>
          <a:lstStyle/>
          <a:p>
            <a:pPr>
              <a:defRPr/>
            </a:pPr>
            <a:fld id="{A88EA908-BA59-4183-8648-53219FC00D5C}" type="slidenum">
              <a:rPr lang="en-AU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" name="object 73">
            <a:extLst>
              <a:ext uri="{FF2B5EF4-FFF2-40B4-BE49-F238E27FC236}">
                <a16:creationId xmlns:a16="http://schemas.microsoft.com/office/drawing/2014/main" id="{41B747E5-2FE5-5F89-0B85-373D51FF6F0F}"/>
              </a:ext>
            </a:extLst>
          </p:cNvPr>
          <p:cNvSpPr txBox="1"/>
          <p:nvPr/>
        </p:nvSpPr>
        <p:spPr>
          <a:xfrm>
            <a:off x="610920" y="6481064"/>
            <a:ext cx="1759585" cy="217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Sensus</a:t>
            </a:r>
            <a:r>
              <a:rPr kumimoji="0" sz="1200" b="1" i="0" u="none" strike="noStrike" kern="0" cap="none" spc="11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Ekonomi</a:t>
            </a:r>
            <a:r>
              <a:rPr kumimoji="0" sz="1200" b="1" i="0" u="none" strike="noStrike" kern="0" cap="none" spc="114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79039"/>
                </a:solidFill>
                <a:effectLst/>
                <a:uLnTx/>
                <a:uFillTx/>
                <a:latin typeface="Tahoma"/>
                <a:cs typeface="Tahoma"/>
              </a:rPr>
              <a:t>2026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id="{2E695571-7522-DE5B-93FC-6B77DB4576C5}"/>
              </a:ext>
            </a:extLst>
          </p:cNvPr>
          <p:cNvGrpSpPr/>
          <p:nvPr/>
        </p:nvGrpSpPr>
        <p:grpSpPr>
          <a:xfrm>
            <a:off x="0" y="246888"/>
            <a:ext cx="2581910" cy="125095"/>
            <a:chOff x="0" y="246888"/>
            <a:chExt cx="2581910" cy="125095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8B1F1448-5D1B-2D5A-995B-4CA45288DDBB}"/>
                </a:ext>
              </a:extLst>
            </p:cNvPr>
            <p:cNvSpPr/>
            <p:nvPr/>
          </p:nvSpPr>
          <p:spPr>
            <a:xfrm>
              <a:off x="768095" y="246888"/>
              <a:ext cx="1050290" cy="125095"/>
            </a:xfrm>
            <a:custGeom>
              <a:avLst/>
              <a:gdLst/>
              <a:ahLst/>
              <a:cxnLst/>
              <a:rect l="l" t="t" r="r" b="b"/>
              <a:pathLst>
                <a:path w="1050289" h="125095">
                  <a:moveTo>
                    <a:pt x="105003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050036" y="12496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592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E1C15E8C-1566-F1BC-04FB-771CEDFFCA43}"/>
                </a:ext>
              </a:extLst>
            </p:cNvPr>
            <p:cNvSpPr/>
            <p:nvPr/>
          </p:nvSpPr>
          <p:spPr>
            <a:xfrm>
              <a:off x="1818132" y="246888"/>
              <a:ext cx="763905" cy="125095"/>
            </a:xfrm>
            <a:custGeom>
              <a:avLst/>
              <a:gdLst/>
              <a:ahLst/>
              <a:cxnLst/>
              <a:rect l="l" t="t" r="r" b="b"/>
              <a:pathLst>
                <a:path w="763905" h="125095">
                  <a:moveTo>
                    <a:pt x="76352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3524" y="124968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FDBC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41393D9-0F67-FBB0-E34C-8C46C4002273}"/>
                </a:ext>
              </a:extLst>
            </p:cNvPr>
            <p:cNvSpPr/>
            <p:nvPr/>
          </p:nvSpPr>
          <p:spPr>
            <a:xfrm>
              <a:off x="0" y="246888"/>
              <a:ext cx="768350" cy="125095"/>
            </a:xfrm>
            <a:custGeom>
              <a:avLst/>
              <a:gdLst/>
              <a:ahLst/>
              <a:cxnLst/>
              <a:rect l="l" t="t" r="r" b="b"/>
              <a:pathLst>
                <a:path w="768350" h="125095">
                  <a:moveTo>
                    <a:pt x="768096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768096" y="124968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22DB0629-78DE-508C-BAC9-5D2027B616BE}"/>
              </a:ext>
            </a:extLst>
          </p:cNvPr>
          <p:cNvSpPr txBox="1">
            <a:spLocks/>
          </p:cNvSpPr>
          <p:nvPr/>
        </p:nvSpPr>
        <p:spPr>
          <a:xfrm>
            <a:off x="306425" y="367741"/>
            <a:ext cx="10949838" cy="730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3210"/>
              </a:lnSpc>
              <a:spcBef>
                <a:spcPts val="95"/>
              </a:spcBef>
            </a:pPr>
            <a:r>
              <a:rPr lang="id-ID" sz="2800" spc="-280" dirty="0">
                <a:solidFill>
                  <a:srgbClr val="F79039"/>
                </a:solidFill>
                <a:latin typeface="Arial Black" panose="020B0A04020102020204" pitchFamily="34" charset="0"/>
              </a:rPr>
              <a:t>SENSUS</a:t>
            </a:r>
            <a:r>
              <a:rPr lang="id-ID" sz="2800" spc="-355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350" dirty="0">
                <a:solidFill>
                  <a:srgbClr val="F79039"/>
                </a:solidFill>
                <a:latin typeface="Arial Black" panose="020B0A04020102020204" pitchFamily="34" charset="0"/>
              </a:rPr>
              <a:t>EKONOMI</a:t>
            </a:r>
            <a:r>
              <a:rPr lang="id-ID" sz="2800" spc="-330" dirty="0">
                <a:solidFill>
                  <a:srgbClr val="F79039"/>
                </a:solidFill>
                <a:latin typeface="Arial Black" panose="020B0A04020102020204" pitchFamily="34" charset="0"/>
              </a:rPr>
              <a:t> </a:t>
            </a:r>
            <a:r>
              <a:rPr lang="id-ID" sz="2800" spc="-20" dirty="0">
                <a:solidFill>
                  <a:srgbClr val="F79039"/>
                </a:solidFill>
                <a:latin typeface="Arial Black" panose="020B0A04020102020204" pitchFamily="34" charset="0"/>
              </a:rPr>
              <a:t>2026</a:t>
            </a:r>
            <a:endParaRPr lang="id-ID" sz="2800" dirty="0">
              <a:latin typeface="Arial Black" panose="020B0A04020102020204" pitchFamily="34" charset="0"/>
            </a:endParaRPr>
          </a:p>
          <a:p>
            <a:pPr marL="12700">
              <a:lnSpc>
                <a:spcPts val="2370"/>
              </a:lnSpc>
            </a:pPr>
            <a:r>
              <a:rPr lang="it-IT" sz="2100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 SE2026 sebagai penyedia </a:t>
            </a:r>
            <a:r>
              <a:rPr lang="it-IT" sz="2100" b="1" i="1" dirty="0">
                <a:solidFill>
                  <a:srgbClr val="F790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 strategis</a:t>
            </a:r>
            <a:endParaRPr lang="id-ID" sz="2100" dirty="0">
              <a:solidFill>
                <a:srgbClr val="F790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object 28">
            <a:extLst>
              <a:ext uri="{FF2B5EF4-FFF2-40B4-BE49-F238E27FC236}">
                <a16:creationId xmlns:a16="http://schemas.microsoft.com/office/drawing/2014/main" id="{B65F7337-A50A-ACD2-1D89-0DB36487D513}"/>
              </a:ext>
            </a:extLst>
          </p:cNvPr>
          <p:cNvGrpSpPr/>
          <p:nvPr/>
        </p:nvGrpSpPr>
        <p:grpSpPr>
          <a:xfrm>
            <a:off x="10146113" y="309435"/>
            <a:ext cx="1496950" cy="538503"/>
            <a:chOff x="7253213" y="194898"/>
            <a:chExt cx="1121410" cy="417195"/>
          </a:xfrm>
        </p:grpSpPr>
        <p:pic>
          <p:nvPicPr>
            <p:cNvPr id="47" name="object 29">
              <a:extLst>
                <a:ext uri="{FF2B5EF4-FFF2-40B4-BE49-F238E27FC236}">
                  <a16:creationId xmlns:a16="http://schemas.microsoft.com/office/drawing/2014/main" id="{E5AAA649-731A-12BE-1A81-DA0039DD344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3745" y="233834"/>
              <a:ext cx="500401" cy="307276"/>
            </a:xfrm>
            <a:prstGeom prst="rect">
              <a:avLst/>
            </a:prstGeom>
          </p:spPr>
        </p:pic>
        <p:pic>
          <p:nvPicPr>
            <p:cNvPr id="48" name="object 30">
              <a:extLst>
                <a:ext uri="{FF2B5EF4-FFF2-40B4-BE49-F238E27FC236}">
                  <a16:creationId xmlns:a16="http://schemas.microsoft.com/office/drawing/2014/main" id="{FBF62B37-F4A9-C358-8A75-EAF3DD7DF71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53213" y="194898"/>
              <a:ext cx="555800" cy="416577"/>
            </a:xfrm>
            <a:prstGeom prst="rect">
              <a:avLst/>
            </a:prstGeom>
          </p:spPr>
        </p:pic>
      </p:grpSp>
      <p:sp>
        <p:nvSpPr>
          <p:cNvPr id="4" name="object 17">
            <a:extLst>
              <a:ext uri="{FF2B5EF4-FFF2-40B4-BE49-F238E27FC236}">
                <a16:creationId xmlns:a16="http://schemas.microsoft.com/office/drawing/2014/main" id="{90AD1214-BFD5-FA0C-68CB-1DCD77507133}"/>
              </a:ext>
            </a:extLst>
          </p:cNvPr>
          <p:cNvSpPr txBox="1"/>
          <p:nvPr/>
        </p:nvSpPr>
        <p:spPr>
          <a:xfrm>
            <a:off x="825897" y="1433220"/>
            <a:ext cx="3554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Identitas</a:t>
            </a:r>
            <a:r>
              <a:rPr kumimoji="0" sz="1800" b="0" i="0" u="none" strike="noStrike" kern="0" cap="none" spc="-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atau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Direktori</a:t>
            </a:r>
            <a:r>
              <a:rPr kumimoji="0" sz="1800" b="0" i="0" u="none" strike="noStrike" kern="0" cap="none" spc="-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Usaha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</p:txBody>
      </p:sp>
      <p:grpSp>
        <p:nvGrpSpPr>
          <p:cNvPr id="5" name="object 18">
            <a:extLst>
              <a:ext uri="{FF2B5EF4-FFF2-40B4-BE49-F238E27FC236}">
                <a16:creationId xmlns:a16="http://schemas.microsoft.com/office/drawing/2014/main" id="{4759D3E3-5D01-8E6F-3667-48A853619E29}"/>
              </a:ext>
            </a:extLst>
          </p:cNvPr>
          <p:cNvGrpSpPr/>
          <p:nvPr/>
        </p:nvGrpSpPr>
        <p:grpSpPr>
          <a:xfrm>
            <a:off x="648696" y="1824558"/>
            <a:ext cx="2273808" cy="1025652"/>
            <a:chOff x="539495" y="2046731"/>
            <a:chExt cx="2273808" cy="1025652"/>
          </a:xfrm>
        </p:grpSpPr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72B3EB63-54D0-71F2-D54D-A2DDB64400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046731"/>
              <a:ext cx="140208" cy="141732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CBE31730-1484-CD05-D583-6C54462743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340863"/>
              <a:ext cx="140208" cy="141732"/>
            </a:xfrm>
            <a:prstGeom prst="rect">
              <a:avLst/>
            </a:prstGeom>
          </p:spPr>
        </p:pic>
        <p:pic>
          <p:nvPicPr>
            <p:cNvPr id="19" name="object 21">
              <a:extLst>
                <a:ext uri="{FF2B5EF4-FFF2-40B4-BE49-F238E27FC236}">
                  <a16:creationId xmlns:a16="http://schemas.microsoft.com/office/drawing/2014/main" id="{5AC70F85-561E-46FF-204F-B73BAD7FD7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636519"/>
              <a:ext cx="140208" cy="141732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6B0AC89C-5008-FDB1-0F36-D46DB6E4AA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930651"/>
              <a:ext cx="140208" cy="141732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56C2C9ED-E4A0-1807-6E27-CAB89B54FB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3096" y="2046731"/>
              <a:ext cx="140207" cy="141732"/>
            </a:xfrm>
            <a:prstGeom prst="rect">
              <a:avLst/>
            </a:prstGeom>
          </p:spPr>
        </p:pic>
        <p:pic>
          <p:nvPicPr>
            <p:cNvPr id="26" name="object 24">
              <a:extLst>
                <a:ext uri="{FF2B5EF4-FFF2-40B4-BE49-F238E27FC236}">
                  <a16:creationId xmlns:a16="http://schemas.microsoft.com/office/drawing/2014/main" id="{6B88F0C4-EF87-D551-908B-3CFAC008E4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3096" y="2340863"/>
              <a:ext cx="140207" cy="141732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DD0431D1-4928-2724-91ED-B9732A192F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3096" y="2636519"/>
              <a:ext cx="140207" cy="141732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06567E12-B1CB-D40A-25D6-2ABCCF06B43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3096" y="2930651"/>
              <a:ext cx="140207" cy="141732"/>
            </a:xfrm>
            <a:prstGeom prst="rect">
              <a:avLst/>
            </a:prstGeom>
          </p:spPr>
        </p:pic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D89E5AF8-4915-5C51-0AF5-9A24569F4A44}"/>
              </a:ext>
            </a:extLst>
          </p:cNvPr>
          <p:cNvSpPr txBox="1"/>
          <p:nvPr/>
        </p:nvSpPr>
        <p:spPr>
          <a:xfrm>
            <a:off x="858786" y="1697611"/>
            <a:ext cx="1058545" cy="1207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11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Nama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Usaha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Alamat Geotagging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Jenis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Usaha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DB717A75-805A-B042-A714-E3D86CC11811}"/>
              </a:ext>
            </a:extLst>
          </p:cNvPr>
          <p:cNvSpPr txBox="1"/>
          <p:nvPr/>
        </p:nvSpPr>
        <p:spPr>
          <a:xfrm>
            <a:off x="2995887" y="1738477"/>
            <a:ext cx="1613535" cy="12077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KBLI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NIB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ts val="233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Status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badan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usaha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Tahun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beroperasi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3" name="object 30">
            <a:extLst>
              <a:ext uri="{FF2B5EF4-FFF2-40B4-BE49-F238E27FC236}">
                <a16:creationId xmlns:a16="http://schemas.microsoft.com/office/drawing/2014/main" id="{B789BF35-D107-E7E9-9F44-A839C59140A6}"/>
              </a:ext>
            </a:extLst>
          </p:cNvPr>
          <p:cNvGrpSpPr/>
          <p:nvPr/>
        </p:nvGrpSpPr>
        <p:grpSpPr>
          <a:xfrm>
            <a:off x="63676" y="3029181"/>
            <a:ext cx="2715768" cy="1260347"/>
            <a:chOff x="97535" y="3358896"/>
            <a:chExt cx="2715768" cy="1260347"/>
          </a:xfrm>
        </p:grpSpPr>
        <p:pic>
          <p:nvPicPr>
            <p:cNvPr id="35" name="object 32">
              <a:extLst>
                <a:ext uri="{FF2B5EF4-FFF2-40B4-BE49-F238E27FC236}">
                  <a16:creationId xmlns:a16="http://schemas.microsoft.com/office/drawing/2014/main" id="{337FEE8B-89A3-507C-718E-612441B9A9F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5" y="3358896"/>
              <a:ext cx="239267" cy="175260"/>
            </a:xfrm>
            <a:prstGeom prst="rect">
              <a:avLst/>
            </a:prstGeom>
          </p:spPr>
        </p:pic>
        <p:pic>
          <p:nvPicPr>
            <p:cNvPr id="36" name="object 33">
              <a:extLst>
                <a:ext uri="{FF2B5EF4-FFF2-40B4-BE49-F238E27FC236}">
                  <a16:creationId xmlns:a16="http://schemas.microsoft.com/office/drawing/2014/main" id="{78253EF8-057D-63EF-E6D1-B92F0520E24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" y="3912108"/>
              <a:ext cx="176784" cy="242315"/>
            </a:xfrm>
            <a:prstGeom prst="rect">
              <a:avLst/>
            </a:prstGeom>
          </p:spPr>
        </p:pic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5547B35D-B162-3023-0D67-4B5898E88892}"/>
                </a:ext>
              </a:extLst>
            </p:cNvPr>
            <p:cNvSpPr/>
            <p:nvPr/>
          </p:nvSpPr>
          <p:spPr>
            <a:xfrm>
              <a:off x="97535" y="3358896"/>
              <a:ext cx="634365" cy="633730"/>
            </a:xfrm>
            <a:custGeom>
              <a:avLst/>
              <a:gdLst/>
              <a:ahLst/>
              <a:cxnLst/>
              <a:rect l="l" t="t" r="r" b="b"/>
              <a:pathLst>
                <a:path w="634365" h="633729">
                  <a:moveTo>
                    <a:pt x="633895" y="0"/>
                  </a:moveTo>
                  <a:lnTo>
                    <a:pt x="352158" y="0"/>
                  </a:lnTo>
                  <a:lnTo>
                    <a:pt x="304393" y="3175"/>
                  </a:lnTo>
                  <a:lnTo>
                    <a:pt x="258584" y="12573"/>
                  </a:lnTo>
                  <a:lnTo>
                    <a:pt x="215125" y="27686"/>
                  </a:lnTo>
                  <a:lnTo>
                    <a:pt x="174459" y="48005"/>
                  </a:lnTo>
                  <a:lnTo>
                    <a:pt x="137007" y="73405"/>
                  </a:lnTo>
                  <a:lnTo>
                    <a:pt x="103187" y="103124"/>
                  </a:lnTo>
                  <a:lnTo>
                    <a:pt x="73406" y="136905"/>
                  </a:lnTo>
                  <a:lnTo>
                    <a:pt x="48107" y="174370"/>
                  </a:lnTo>
                  <a:lnTo>
                    <a:pt x="27688" y="215011"/>
                  </a:lnTo>
                  <a:lnTo>
                    <a:pt x="12586" y="258317"/>
                  </a:lnTo>
                  <a:lnTo>
                    <a:pt x="3215" y="304164"/>
                  </a:lnTo>
                  <a:lnTo>
                    <a:pt x="0" y="351916"/>
                  </a:lnTo>
                  <a:lnTo>
                    <a:pt x="0" y="633348"/>
                  </a:lnTo>
                  <a:lnTo>
                    <a:pt x="281736" y="633348"/>
                  </a:lnTo>
                  <a:lnTo>
                    <a:pt x="329501" y="630173"/>
                  </a:lnTo>
                  <a:lnTo>
                    <a:pt x="375310" y="620776"/>
                  </a:lnTo>
                  <a:lnTo>
                    <a:pt x="418769" y="605662"/>
                  </a:lnTo>
                  <a:lnTo>
                    <a:pt x="459435" y="585342"/>
                  </a:lnTo>
                  <a:lnTo>
                    <a:pt x="496887" y="560069"/>
                  </a:lnTo>
                  <a:lnTo>
                    <a:pt x="530707" y="530351"/>
                  </a:lnTo>
                  <a:lnTo>
                    <a:pt x="560489" y="496442"/>
                  </a:lnTo>
                  <a:lnTo>
                    <a:pt x="585787" y="459104"/>
                  </a:lnTo>
                  <a:lnTo>
                    <a:pt x="606196" y="418464"/>
                  </a:lnTo>
                  <a:lnTo>
                    <a:pt x="621309" y="375030"/>
                  </a:lnTo>
                  <a:lnTo>
                    <a:pt x="630669" y="329183"/>
                  </a:lnTo>
                  <a:lnTo>
                    <a:pt x="633895" y="281558"/>
                  </a:lnTo>
                  <a:lnTo>
                    <a:pt x="633895" y="0"/>
                  </a:lnTo>
                  <a:close/>
                </a:path>
              </a:pathLst>
            </a:custGeom>
            <a:solidFill>
              <a:srgbClr val="FCB90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object 35">
              <a:extLst>
                <a:ext uri="{FF2B5EF4-FFF2-40B4-BE49-F238E27FC236}">
                  <a16:creationId xmlns:a16="http://schemas.microsoft.com/office/drawing/2014/main" id="{59D93E06-72B6-3E46-F131-0AE4CEF4ABF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4183380"/>
              <a:ext cx="140208" cy="141731"/>
            </a:xfrm>
            <a:prstGeom prst="rect">
              <a:avLst/>
            </a:prstGeom>
          </p:spPr>
        </p:pic>
        <p:pic>
          <p:nvPicPr>
            <p:cNvPr id="39" name="object 36">
              <a:extLst>
                <a:ext uri="{FF2B5EF4-FFF2-40B4-BE49-F238E27FC236}">
                  <a16:creationId xmlns:a16="http://schemas.microsoft.com/office/drawing/2014/main" id="{E6F21444-EA28-1224-2B72-FD40225638E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4477512"/>
              <a:ext cx="140208" cy="141731"/>
            </a:xfrm>
            <a:prstGeom prst="rect">
              <a:avLst/>
            </a:prstGeom>
          </p:spPr>
        </p:pic>
        <p:pic>
          <p:nvPicPr>
            <p:cNvPr id="40" name="object 37">
              <a:extLst>
                <a:ext uri="{FF2B5EF4-FFF2-40B4-BE49-F238E27FC236}">
                  <a16:creationId xmlns:a16="http://schemas.microsoft.com/office/drawing/2014/main" id="{4403A64A-52E5-8795-D38E-B01940A783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3096" y="4183380"/>
              <a:ext cx="140207" cy="141731"/>
            </a:xfrm>
            <a:prstGeom prst="rect">
              <a:avLst/>
            </a:prstGeom>
          </p:spPr>
        </p:pic>
      </p:grpSp>
      <p:sp>
        <p:nvSpPr>
          <p:cNvPr id="58" name="object 48">
            <a:extLst>
              <a:ext uri="{FF2B5EF4-FFF2-40B4-BE49-F238E27FC236}">
                <a16:creationId xmlns:a16="http://schemas.microsoft.com/office/drawing/2014/main" id="{CDBDBF86-95C5-D56C-BEA1-C69BAD6619D9}"/>
              </a:ext>
            </a:extLst>
          </p:cNvPr>
          <p:cNvSpPr txBox="1"/>
          <p:nvPr/>
        </p:nvSpPr>
        <p:spPr>
          <a:xfrm>
            <a:off x="731900" y="3302357"/>
            <a:ext cx="3799204" cy="100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Karakteristik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Usaha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  <a:p>
            <a:pPr marL="12700" marR="5080" lvl="0" indent="0" defTabSz="914400" eaLnBrk="1" fontAlgn="auto" latinLnBrk="0" hangingPunct="1">
              <a:lnSpc>
                <a:spcPct val="120600"/>
              </a:lnSpc>
              <a:spcBef>
                <a:spcPts val="95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456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Jaringan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Usaha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Jumlah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Tenaga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kerja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Identitas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pengusaha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9" name="object 49">
            <a:extLst>
              <a:ext uri="{FF2B5EF4-FFF2-40B4-BE49-F238E27FC236}">
                <a16:creationId xmlns:a16="http://schemas.microsoft.com/office/drawing/2014/main" id="{F4CFD2C8-86C6-467D-0654-CD88DD81FA91}"/>
              </a:ext>
            </a:extLst>
          </p:cNvPr>
          <p:cNvSpPr/>
          <p:nvPr/>
        </p:nvSpPr>
        <p:spPr>
          <a:xfrm>
            <a:off x="202361" y="3148814"/>
            <a:ext cx="321945" cy="403225"/>
          </a:xfrm>
          <a:custGeom>
            <a:avLst/>
            <a:gdLst/>
            <a:ahLst/>
            <a:cxnLst/>
            <a:rect l="l" t="t" r="r" b="b"/>
            <a:pathLst>
              <a:path w="321945" h="403225">
                <a:moveTo>
                  <a:pt x="285102" y="304330"/>
                </a:moveTo>
                <a:lnTo>
                  <a:pt x="238455" y="304330"/>
                </a:lnTo>
                <a:lnTo>
                  <a:pt x="238455" y="314706"/>
                </a:lnTo>
                <a:lnTo>
                  <a:pt x="285102" y="314706"/>
                </a:lnTo>
                <a:lnTo>
                  <a:pt x="285102" y="304330"/>
                </a:lnTo>
                <a:close/>
              </a:path>
              <a:path w="321945" h="403225">
                <a:moveTo>
                  <a:pt x="321386" y="288798"/>
                </a:moveTo>
                <a:lnTo>
                  <a:pt x="320065" y="278511"/>
                </a:lnTo>
                <a:lnTo>
                  <a:pt x="316598" y="269113"/>
                </a:lnTo>
                <a:lnTo>
                  <a:pt x="311162" y="260604"/>
                </a:lnTo>
                <a:lnTo>
                  <a:pt x="311010" y="260489"/>
                </a:lnTo>
                <a:lnTo>
                  <a:pt x="311010" y="288798"/>
                </a:lnTo>
                <a:lnTo>
                  <a:pt x="311010" y="371729"/>
                </a:lnTo>
                <a:lnTo>
                  <a:pt x="293992" y="379095"/>
                </a:lnTo>
                <a:lnTo>
                  <a:pt x="269671" y="384810"/>
                </a:lnTo>
                <a:lnTo>
                  <a:pt x="239763" y="389001"/>
                </a:lnTo>
                <a:lnTo>
                  <a:pt x="205955" y="391668"/>
                </a:lnTo>
                <a:lnTo>
                  <a:pt x="229095" y="227457"/>
                </a:lnTo>
                <a:lnTo>
                  <a:pt x="236524" y="230124"/>
                </a:lnTo>
                <a:lnTo>
                  <a:pt x="283692" y="251841"/>
                </a:lnTo>
                <a:lnTo>
                  <a:pt x="309981" y="280924"/>
                </a:lnTo>
                <a:lnTo>
                  <a:pt x="311010" y="288798"/>
                </a:lnTo>
                <a:lnTo>
                  <a:pt x="311010" y="260489"/>
                </a:lnTo>
                <a:lnTo>
                  <a:pt x="273392" y="234188"/>
                </a:lnTo>
                <a:lnTo>
                  <a:pt x="239395" y="220091"/>
                </a:lnTo>
                <a:lnTo>
                  <a:pt x="219227" y="211836"/>
                </a:lnTo>
                <a:lnTo>
                  <a:pt x="219227" y="223012"/>
                </a:lnTo>
                <a:lnTo>
                  <a:pt x="195529" y="391541"/>
                </a:lnTo>
                <a:lnTo>
                  <a:pt x="195503" y="391668"/>
                </a:lnTo>
                <a:lnTo>
                  <a:pt x="195389" y="392455"/>
                </a:lnTo>
                <a:lnTo>
                  <a:pt x="188214" y="392455"/>
                </a:lnTo>
                <a:lnTo>
                  <a:pt x="174371" y="392811"/>
                </a:lnTo>
                <a:lnTo>
                  <a:pt x="167665" y="392811"/>
                </a:lnTo>
                <a:lnTo>
                  <a:pt x="175094" y="385064"/>
                </a:lnTo>
                <a:lnTo>
                  <a:pt x="185953" y="373761"/>
                </a:lnTo>
                <a:lnTo>
                  <a:pt x="179705" y="269113"/>
                </a:lnTo>
                <a:lnTo>
                  <a:pt x="179590" y="265303"/>
                </a:lnTo>
                <a:lnTo>
                  <a:pt x="181889" y="257556"/>
                </a:lnTo>
                <a:lnTo>
                  <a:pt x="190830" y="226695"/>
                </a:lnTo>
                <a:lnTo>
                  <a:pt x="190944" y="226314"/>
                </a:lnTo>
                <a:lnTo>
                  <a:pt x="177114" y="226314"/>
                </a:lnTo>
                <a:lnTo>
                  <a:pt x="177114" y="236728"/>
                </a:lnTo>
                <a:lnTo>
                  <a:pt x="175336" y="242951"/>
                </a:lnTo>
                <a:lnTo>
                  <a:pt x="175336" y="369824"/>
                </a:lnTo>
                <a:lnTo>
                  <a:pt x="160718" y="385064"/>
                </a:lnTo>
                <a:lnTo>
                  <a:pt x="146100" y="369824"/>
                </a:lnTo>
                <a:lnTo>
                  <a:pt x="151955" y="269113"/>
                </a:lnTo>
                <a:lnTo>
                  <a:pt x="152031" y="267970"/>
                </a:lnTo>
                <a:lnTo>
                  <a:pt x="169252" y="267970"/>
                </a:lnTo>
                <a:lnTo>
                  <a:pt x="175336" y="369824"/>
                </a:lnTo>
                <a:lnTo>
                  <a:pt x="175336" y="242951"/>
                </a:lnTo>
                <a:lnTo>
                  <a:pt x="171107" y="257556"/>
                </a:lnTo>
                <a:lnTo>
                  <a:pt x="150317" y="257556"/>
                </a:lnTo>
                <a:lnTo>
                  <a:pt x="144272" y="236728"/>
                </a:lnTo>
                <a:lnTo>
                  <a:pt x="177114" y="236728"/>
                </a:lnTo>
                <a:lnTo>
                  <a:pt x="177114" y="226314"/>
                </a:lnTo>
                <a:lnTo>
                  <a:pt x="130479" y="226314"/>
                </a:lnTo>
                <a:lnTo>
                  <a:pt x="141795" y="265303"/>
                </a:lnTo>
                <a:lnTo>
                  <a:pt x="135712" y="369824"/>
                </a:lnTo>
                <a:lnTo>
                  <a:pt x="135597" y="371729"/>
                </a:lnTo>
                <a:lnTo>
                  <a:pt x="135483" y="373761"/>
                </a:lnTo>
                <a:lnTo>
                  <a:pt x="153758" y="392811"/>
                </a:lnTo>
                <a:lnTo>
                  <a:pt x="152641" y="392811"/>
                </a:lnTo>
                <a:lnTo>
                  <a:pt x="115354" y="317119"/>
                </a:lnTo>
                <a:lnTo>
                  <a:pt x="115354" y="391541"/>
                </a:lnTo>
                <a:lnTo>
                  <a:pt x="82169" y="388747"/>
                </a:lnTo>
                <a:lnTo>
                  <a:pt x="52552" y="384429"/>
                </a:lnTo>
                <a:lnTo>
                  <a:pt x="28105" y="378714"/>
                </a:lnTo>
                <a:lnTo>
                  <a:pt x="10363" y="371475"/>
                </a:lnTo>
                <a:lnTo>
                  <a:pt x="10363" y="288798"/>
                </a:lnTo>
                <a:lnTo>
                  <a:pt x="37693" y="251841"/>
                </a:lnTo>
                <a:lnTo>
                  <a:pt x="84886" y="230124"/>
                </a:lnTo>
                <a:lnTo>
                  <a:pt x="92265" y="227457"/>
                </a:lnTo>
                <a:lnTo>
                  <a:pt x="115354" y="391541"/>
                </a:lnTo>
                <a:lnTo>
                  <a:pt x="115354" y="317119"/>
                </a:lnTo>
                <a:lnTo>
                  <a:pt x="102743" y="227457"/>
                </a:lnTo>
                <a:lnTo>
                  <a:pt x="102120" y="223012"/>
                </a:lnTo>
                <a:lnTo>
                  <a:pt x="119303" y="216027"/>
                </a:lnTo>
                <a:lnTo>
                  <a:pt x="124383" y="208407"/>
                </a:lnTo>
                <a:lnTo>
                  <a:pt x="124358" y="191389"/>
                </a:lnTo>
                <a:lnTo>
                  <a:pt x="142100" y="198120"/>
                </a:lnTo>
                <a:lnTo>
                  <a:pt x="160680" y="200406"/>
                </a:lnTo>
                <a:lnTo>
                  <a:pt x="179247" y="198120"/>
                </a:lnTo>
                <a:lnTo>
                  <a:pt x="196989" y="191389"/>
                </a:lnTo>
                <a:lnTo>
                  <a:pt x="196977" y="208407"/>
                </a:lnTo>
                <a:lnTo>
                  <a:pt x="202107" y="216027"/>
                </a:lnTo>
                <a:lnTo>
                  <a:pt x="219227" y="223012"/>
                </a:lnTo>
                <a:lnTo>
                  <a:pt x="219227" y="211836"/>
                </a:lnTo>
                <a:lnTo>
                  <a:pt x="209867" y="208026"/>
                </a:lnTo>
                <a:lnTo>
                  <a:pt x="207340" y="204216"/>
                </a:lnTo>
                <a:lnTo>
                  <a:pt x="207340" y="191389"/>
                </a:lnTo>
                <a:lnTo>
                  <a:pt x="207340" y="189992"/>
                </a:lnTo>
                <a:lnTo>
                  <a:pt x="207352" y="184658"/>
                </a:lnTo>
                <a:lnTo>
                  <a:pt x="220459" y="172212"/>
                </a:lnTo>
                <a:lnTo>
                  <a:pt x="230238" y="157226"/>
                </a:lnTo>
                <a:lnTo>
                  <a:pt x="236359" y="140462"/>
                </a:lnTo>
                <a:lnTo>
                  <a:pt x="238480" y="122555"/>
                </a:lnTo>
                <a:lnTo>
                  <a:pt x="238480" y="119126"/>
                </a:lnTo>
                <a:lnTo>
                  <a:pt x="251066" y="102870"/>
                </a:lnTo>
                <a:lnTo>
                  <a:pt x="254355" y="98691"/>
                </a:lnTo>
                <a:lnTo>
                  <a:pt x="256413" y="91313"/>
                </a:lnTo>
                <a:lnTo>
                  <a:pt x="255714" y="85102"/>
                </a:lnTo>
                <a:lnTo>
                  <a:pt x="255587" y="83947"/>
                </a:lnTo>
                <a:lnTo>
                  <a:pt x="250278" y="60071"/>
                </a:lnTo>
                <a:lnTo>
                  <a:pt x="245884" y="51562"/>
                </a:lnTo>
                <a:lnTo>
                  <a:pt x="245884" y="89535"/>
                </a:lnTo>
                <a:lnTo>
                  <a:pt x="244576" y="94361"/>
                </a:lnTo>
                <a:lnTo>
                  <a:pt x="237959" y="102870"/>
                </a:lnTo>
                <a:lnTo>
                  <a:pt x="236893" y="96393"/>
                </a:lnTo>
                <a:lnTo>
                  <a:pt x="236778" y="95758"/>
                </a:lnTo>
                <a:lnTo>
                  <a:pt x="233667" y="89166"/>
                </a:lnTo>
                <a:lnTo>
                  <a:pt x="231228" y="86233"/>
                </a:lnTo>
                <a:lnTo>
                  <a:pt x="228117" y="82689"/>
                </a:lnTo>
                <a:lnTo>
                  <a:pt x="228117" y="122555"/>
                </a:lnTo>
                <a:lnTo>
                  <a:pt x="222796" y="148717"/>
                </a:lnTo>
                <a:lnTo>
                  <a:pt x="208356" y="170180"/>
                </a:lnTo>
                <a:lnTo>
                  <a:pt x="186931" y="184658"/>
                </a:lnTo>
                <a:lnTo>
                  <a:pt x="160705" y="189992"/>
                </a:lnTo>
                <a:lnTo>
                  <a:pt x="134480" y="184658"/>
                </a:lnTo>
                <a:lnTo>
                  <a:pt x="113068" y="170180"/>
                </a:lnTo>
                <a:lnTo>
                  <a:pt x="98628" y="148717"/>
                </a:lnTo>
                <a:lnTo>
                  <a:pt x="93306" y="122555"/>
                </a:lnTo>
                <a:lnTo>
                  <a:pt x="93306" y="116586"/>
                </a:lnTo>
                <a:lnTo>
                  <a:pt x="134581" y="116586"/>
                </a:lnTo>
                <a:lnTo>
                  <a:pt x="156337" y="113538"/>
                </a:lnTo>
                <a:lnTo>
                  <a:pt x="172110" y="106172"/>
                </a:lnTo>
                <a:lnTo>
                  <a:pt x="183565" y="96393"/>
                </a:lnTo>
                <a:lnTo>
                  <a:pt x="192151" y="86233"/>
                </a:lnTo>
                <a:lnTo>
                  <a:pt x="195732" y="80899"/>
                </a:lnTo>
                <a:lnTo>
                  <a:pt x="200367" y="76339"/>
                </a:lnTo>
                <a:lnTo>
                  <a:pt x="228117" y="122555"/>
                </a:lnTo>
                <a:lnTo>
                  <a:pt x="228117" y="82689"/>
                </a:lnTo>
                <a:lnTo>
                  <a:pt x="222542" y="76339"/>
                </a:lnTo>
                <a:lnTo>
                  <a:pt x="219544" y="72898"/>
                </a:lnTo>
                <a:lnTo>
                  <a:pt x="209969" y="61849"/>
                </a:lnTo>
                <a:lnTo>
                  <a:pt x="207962" y="61226"/>
                </a:lnTo>
                <a:lnTo>
                  <a:pt x="205574" y="61849"/>
                </a:lnTo>
                <a:lnTo>
                  <a:pt x="205752" y="61849"/>
                </a:lnTo>
                <a:lnTo>
                  <a:pt x="199453" y="64528"/>
                </a:lnTo>
                <a:lnTo>
                  <a:pt x="193840" y="68707"/>
                </a:lnTo>
                <a:lnTo>
                  <a:pt x="188810" y="73926"/>
                </a:lnTo>
                <a:lnTo>
                  <a:pt x="184035" y="79756"/>
                </a:lnTo>
                <a:lnTo>
                  <a:pt x="176149" y="89166"/>
                </a:lnTo>
                <a:lnTo>
                  <a:pt x="166306" y="97536"/>
                </a:lnTo>
                <a:lnTo>
                  <a:pt x="153009" y="103759"/>
                </a:lnTo>
                <a:lnTo>
                  <a:pt x="134289" y="106172"/>
                </a:lnTo>
                <a:lnTo>
                  <a:pt x="69164" y="106172"/>
                </a:lnTo>
                <a:lnTo>
                  <a:pt x="72504" y="99326"/>
                </a:lnTo>
                <a:lnTo>
                  <a:pt x="75285" y="92341"/>
                </a:lnTo>
                <a:lnTo>
                  <a:pt x="77520" y="85102"/>
                </a:lnTo>
                <a:lnTo>
                  <a:pt x="79184" y="77724"/>
                </a:lnTo>
                <a:lnTo>
                  <a:pt x="79375" y="76581"/>
                </a:lnTo>
                <a:lnTo>
                  <a:pt x="91643" y="45974"/>
                </a:lnTo>
                <a:lnTo>
                  <a:pt x="113855" y="23241"/>
                </a:lnTo>
                <a:lnTo>
                  <a:pt x="142963" y="10287"/>
                </a:lnTo>
                <a:lnTo>
                  <a:pt x="175869" y="9398"/>
                </a:lnTo>
                <a:lnTo>
                  <a:pt x="177304" y="9779"/>
                </a:lnTo>
                <a:lnTo>
                  <a:pt x="178574" y="10541"/>
                </a:lnTo>
                <a:lnTo>
                  <a:pt x="179425" y="11811"/>
                </a:lnTo>
                <a:lnTo>
                  <a:pt x="186397" y="21336"/>
                </a:lnTo>
                <a:lnTo>
                  <a:pt x="189560" y="21844"/>
                </a:lnTo>
                <a:lnTo>
                  <a:pt x="196684" y="16891"/>
                </a:lnTo>
                <a:lnTo>
                  <a:pt x="197180" y="16510"/>
                </a:lnTo>
                <a:lnTo>
                  <a:pt x="198069" y="16510"/>
                </a:lnTo>
                <a:lnTo>
                  <a:pt x="230759" y="44577"/>
                </a:lnTo>
                <a:lnTo>
                  <a:pt x="245084" y="83947"/>
                </a:lnTo>
                <a:lnTo>
                  <a:pt x="245821" y="89166"/>
                </a:lnTo>
                <a:lnTo>
                  <a:pt x="245884" y="51562"/>
                </a:lnTo>
                <a:lnTo>
                  <a:pt x="239293" y="38735"/>
                </a:lnTo>
                <a:lnTo>
                  <a:pt x="223291" y="20828"/>
                </a:lnTo>
                <a:lnTo>
                  <a:pt x="216789" y="16510"/>
                </a:lnTo>
                <a:lnTo>
                  <a:pt x="206095" y="9398"/>
                </a:lnTo>
                <a:lnTo>
                  <a:pt x="205181" y="8890"/>
                </a:lnTo>
                <a:lnTo>
                  <a:pt x="202958" y="7366"/>
                </a:lnTo>
                <a:lnTo>
                  <a:pt x="198996" y="5461"/>
                </a:lnTo>
                <a:lnTo>
                  <a:pt x="194348" y="5842"/>
                </a:lnTo>
                <a:lnTo>
                  <a:pt x="190766" y="8382"/>
                </a:lnTo>
                <a:lnTo>
                  <a:pt x="190119" y="8890"/>
                </a:lnTo>
                <a:lnTo>
                  <a:pt x="187604" y="5461"/>
                </a:lnTo>
                <a:lnTo>
                  <a:pt x="185394" y="2286"/>
                </a:lnTo>
                <a:lnTo>
                  <a:pt x="181737" y="0"/>
                </a:lnTo>
                <a:lnTo>
                  <a:pt x="140639" y="254"/>
                </a:lnTo>
                <a:lnTo>
                  <a:pt x="82981" y="40386"/>
                </a:lnTo>
                <a:lnTo>
                  <a:pt x="68999" y="75819"/>
                </a:lnTo>
                <a:lnTo>
                  <a:pt x="67056" y="83947"/>
                </a:lnTo>
                <a:lnTo>
                  <a:pt x="54140" y="110871"/>
                </a:lnTo>
                <a:lnTo>
                  <a:pt x="54686" y="113538"/>
                </a:lnTo>
                <a:lnTo>
                  <a:pt x="54787" y="114046"/>
                </a:lnTo>
                <a:lnTo>
                  <a:pt x="58026" y="116205"/>
                </a:lnTo>
                <a:lnTo>
                  <a:pt x="59004" y="116586"/>
                </a:lnTo>
                <a:lnTo>
                  <a:pt x="82931" y="116586"/>
                </a:lnTo>
                <a:lnTo>
                  <a:pt x="82931" y="122555"/>
                </a:lnTo>
                <a:lnTo>
                  <a:pt x="85051" y="140462"/>
                </a:lnTo>
                <a:lnTo>
                  <a:pt x="91160" y="157226"/>
                </a:lnTo>
                <a:lnTo>
                  <a:pt x="100952" y="172212"/>
                </a:lnTo>
                <a:lnTo>
                  <a:pt x="113995" y="184658"/>
                </a:lnTo>
                <a:lnTo>
                  <a:pt x="114007" y="204216"/>
                </a:lnTo>
                <a:lnTo>
                  <a:pt x="111467" y="208026"/>
                </a:lnTo>
                <a:lnTo>
                  <a:pt x="81915" y="220091"/>
                </a:lnTo>
                <a:lnTo>
                  <a:pt x="64604" y="226695"/>
                </a:lnTo>
                <a:lnTo>
                  <a:pt x="47955" y="234188"/>
                </a:lnTo>
                <a:lnTo>
                  <a:pt x="10223" y="260604"/>
                </a:lnTo>
                <a:lnTo>
                  <a:pt x="0" y="288798"/>
                </a:lnTo>
                <a:lnTo>
                  <a:pt x="0" y="377190"/>
                </a:lnTo>
                <a:lnTo>
                  <a:pt x="66065" y="397002"/>
                </a:lnTo>
                <a:lnTo>
                  <a:pt x="112229" y="401447"/>
                </a:lnTo>
                <a:lnTo>
                  <a:pt x="162369" y="402971"/>
                </a:lnTo>
                <a:lnTo>
                  <a:pt x="212064" y="401447"/>
                </a:lnTo>
                <a:lnTo>
                  <a:pt x="212369" y="401447"/>
                </a:lnTo>
                <a:lnTo>
                  <a:pt x="257695" y="397002"/>
                </a:lnTo>
                <a:lnTo>
                  <a:pt x="257949" y="397002"/>
                </a:lnTo>
                <a:lnTo>
                  <a:pt x="278028" y="392811"/>
                </a:lnTo>
                <a:lnTo>
                  <a:pt x="283362" y="391668"/>
                </a:lnTo>
                <a:lnTo>
                  <a:pt x="294703" y="389382"/>
                </a:lnTo>
                <a:lnTo>
                  <a:pt x="294970" y="389382"/>
                </a:lnTo>
                <a:lnTo>
                  <a:pt x="319024" y="378714"/>
                </a:lnTo>
                <a:lnTo>
                  <a:pt x="319151" y="378714"/>
                </a:lnTo>
                <a:lnTo>
                  <a:pt x="321386" y="376936"/>
                </a:lnTo>
                <a:lnTo>
                  <a:pt x="321386" y="288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7A18217B-7025-EF66-16E7-102560AC8313}"/>
              </a:ext>
            </a:extLst>
          </p:cNvPr>
          <p:cNvSpPr txBox="1"/>
          <p:nvPr/>
        </p:nvSpPr>
        <p:spPr>
          <a:xfrm>
            <a:off x="767082" y="4842136"/>
            <a:ext cx="3691890" cy="132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Dimensi</a:t>
            </a:r>
            <a:r>
              <a:rPr kumimoji="0" sz="1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Ekonomi</a:t>
            </a: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Baru/Terkini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  <a:p>
            <a:pPr marL="12700" marR="532130" lvl="0" indent="0" defTabSz="914400" eaLnBrk="1" fontAlgn="auto" latinLnBrk="0" hangingPunct="1">
              <a:lnSpc>
                <a:spcPct val="120600"/>
              </a:lnSpc>
              <a:spcBef>
                <a:spcPts val="9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Ekonomi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digital</a:t>
            </a:r>
            <a:r>
              <a:rPr kumimoji="0" sz="1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(penggunaan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internet) Ekonomi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lingkungan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Ekonomi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kreatif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B14CEEF1-F9C6-7786-8861-7CE3E83E50D1}"/>
              </a:ext>
            </a:extLst>
          </p:cNvPr>
          <p:cNvSpPr txBox="1"/>
          <p:nvPr/>
        </p:nvSpPr>
        <p:spPr>
          <a:xfrm>
            <a:off x="11920219" y="657829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6" name="object 50">
            <a:extLst>
              <a:ext uri="{FF2B5EF4-FFF2-40B4-BE49-F238E27FC236}">
                <a16:creationId xmlns:a16="http://schemas.microsoft.com/office/drawing/2014/main" id="{9E413696-F529-D0DD-02DC-DEFEB6BE793B}"/>
              </a:ext>
            </a:extLst>
          </p:cNvPr>
          <p:cNvGrpSpPr/>
          <p:nvPr/>
        </p:nvGrpSpPr>
        <p:grpSpPr>
          <a:xfrm>
            <a:off x="5163311" y="1222247"/>
            <a:ext cx="794003" cy="2439925"/>
            <a:chOff x="5163311" y="1222247"/>
            <a:chExt cx="794003" cy="2439925"/>
          </a:xfrm>
        </p:grpSpPr>
        <p:pic>
          <p:nvPicPr>
            <p:cNvPr id="78" name="object 52">
              <a:extLst>
                <a:ext uri="{FF2B5EF4-FFF2-40B4-BE49-F238E27FC236}">
                  <a16:creationId xmlns:a16="http://schemas.microsoft.com/office/drawing/2014/main" id="{43FEC618-71BB-E7FA-0366-845AF079BC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8047" y="1222247"/>
              <a:ext cx="239267" cy="176784"/>
            </a:xfrm>
            <a:prstGeom prst="rect">
              <a:avLst/>
            </a:prstGeom>
          </p:spPr>
        </p:pic>
        <p:pic>
          <p:nvPicPr>
            <p:cNvPr id="79" name="object 53">
              <a:extLst>
                <a:ext uri="{FF2B5EF4-FFF2-40B4-BE49-F238E27FC236}">
                  <a16:creationId xmlns:a16="http://schemas.microsoft.com/office/drawing/2014/main" id="{4FBF34C8-C00D-823D-E16C-1AB81DDC757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3311" y="1776983"/>
              <a:ext cx="175260" cy="240791"/>
            </a:xfrm>
            <a:prstGeom prst="rect">
              <a:avLst/>
            </a:prstGeom>
          </p:spPr>
        </p:pic>
        <p:sp>
          <p:nvSpPr>
            <p:cNvPr id="80" name="object 54">
              <a:extLst>
                <a:ext uri="{FF2B5EF4-FFF2-40B4-BE49-F238E27FC236}">
                  <a16:creationId xmlns:a16="http://schemas.microsoft.com/office/drawing/2014/main" id="{F7D02716-CB40-7CDB-24EB-D1EC11F18E09}"/>
                </a:ext>
              </a:extLst>
            </p:cNvPr>
            <p:cNvSpPr/>
            <p:nvPr/>
          </p:nvSpPr>
          <p:spPr>
            <a:xfrm>
              <a:off x="5163311" y="1222247"/>
              <a:ext cx="634365" cy="635000"/>
            </a:xfrm>
            <a:custGeom>
              <a:avLst/>
              <a:gdLst/>
              <a:ahLst/>
              <a:cxnLst/>
              <a:rect l="l" t="t" r="r" b="b"/>
              <a:pathLst>
                <a:path w="634364" h="635000">
                  <a:moveTo>
                    <a:pt x="633857" y="0"/>
                  </a:moveTo>
                  <a:lnTo>
                    <a:pt x="352171" y="0"/>
                  </a:lnTo>
                  <a:lnTo>
                    <a:pt x="304418" y="3175"/>
                  </a:lnTo>
                  <a:lnTo>
                    <a:pt x="258572" y="12573"/>
                  </a:lnTo>
                  <a:lnTo>
                    <a:pt x="215137" y="27686"/>
                  </a:lnTo>
                  <a:lnTo>
                    <a:pt x="174498" y="48132"/>
                  </a:lnTo>
                  <a:lnTo>
                    <a:pt x="137033" y="73532"/>
                  </a:lnTo>
                  <a:lnTo>
                    <a:pt x="103124" y="103377"/>
                  </a:lnTo>
                  <a:lnTo>
                    <a:pt x="73405" y="137287"/>
                  </a:lnTo>
                  <a:lnTo>
                    <a:pt x="48133" y="174751"/>
                  </a:lnTo>
                  <a:lnTo>
                    <a:pt x="27686" y="215518"/>
                  </a:lnTo>
                  <a:lnTo>
                    <a:pt x="12573" y="258952"/>
                  </a:lnTo>
                  <a:lnTo>
                    <a:pt x="3175" y="304926"/>
                  </a:lnTo>
                  <a:lnTo>
                    <a:pt x="0" y="352678"/>
                  </a:lnTo>
                  <a:lnTo>
                    <a:pt x="0" y="634873"/>
                  </a:lnTo>
                  <a:lnTo>
                    <a:pt x="281686" y="634873"/>
                  </a:lnTo>
                  <a:lnTo>
                    <a:pt x="329438" y="631698"/>
                  </a:lnTo>
                  <a:lnTo>
                    <a:pt x="375285" y="622300"/>
                  </a:lnTo>
                  <a:lnTo>
                    <a:pt x="418718" y="607187"/>
                  </a:lnTo>
                  <a:lnTo>
                    <a:pt x="459486" y="586739"/>
                  </a:lnTo>
                  <a:lnTo>
                    <a:pt x="496824" y="561339"/>
                  </a:lnTo>
                  <a:lnTo>
                    <a:pt x="530733" y="531622"/>
                  </a:lnTo>
                  <a:lnTo>
                    <a:pt x="560451" y="497713"/>
                  </a:lnTo>
                  <a:lnTo>
                    <a:pt x="585851" y="460121"/>
                  </a:lnTo>
                  <a:lnTo>
                    <a:pt x="606171" y="419480"/>
                  </a:lnTo>
                  <a:lnTo>
                    <a:pt x="621284" y="375919"/>
                  </a:lnTo>
                  <a:lnTo>
                    <a:pt x="630682" y="330073"/>
                  </a:lnTo>
                  <a:lnTo>
                    <a:pt x="633857" y="282193"/>
                  </a:lnTo>
                  <a:lnTo>
                    <a:pt x="633857" y="0"/>
                  </a:lnTo>
                  <a:close/>
                </a:path>
              </a:pathLst>
            </a:custGeom>
            <a:solidFill>
              <a:srgbClr val="FCB90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1" name="object 55">
              <a:extLst>
                <a:ext uri="{FF2B5EF4-FFF2-40B4-BE49-F238E27FC236}">
                  <a16:creationId xmlns:a16="http://schemas.microsoft.com/office/drawing/2014/main" id="{6BCA474C-94B5-A781-A39B-D879CDE407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0323" y="2342387"/>
              <a:ext cx="140208" cy="141732"/>
            </a:xfrm>
            <a:prstGeom prst="rect">
              <a:avLst/>
            </a:prstGeom>
          </p:spPr>
        </p:pic>
        <p:pic>
          <p:nvPicPr>
            <p:cNvPr id="82" name="object 56">
              <a:extLst>
                <a:ext uri="{FF2B5EF4-FFF2-40B4-BE49-F238E27FC236}">
                  <a16:creationId xmlns:a16="http://schemas.microsoft.com/office/drawing/2014/main" id="{14BE9EF8-66EC-E282-4262-C8CF636905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0323" y="2636519"/>
              <a:ext cx="140208" cy="141732"/>
            </a:xfrm>
            <a:prstGeom prst="rect">
              <a:avLst/>
            </a:prstGeom>
          </p:spPr>
        </p:pic>
        <p:pic>
          <p:nvPicPr>
            <p:cNvPr id="83" name="object 57">
              <a:extLst>
                <a:ext uri="{FF2B5EF4-FFF2-40B4-BE49-F238E27FC236}">
                  <a16:creationId xmlns:a16="http://schemas.microsoft.com/office/drawing/2014/main" id="{3AB7C63A-D77B-CF64-E32A-AEC6B118364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0323" y="2932175"/>
              <a:ext cx="140208" cy="141732"/>
            </a:xfrm>
            <a:prstGeom prst="rect">
              <a:avLst/>
            </a:prstGeom>
          </p:spPr>
        </p:pic>
        <p:pic>
          <p:nvPicPr>
            <p:cNvPr id="84" name="object 58">
              <a:extLst>
                <a:ext uri="{FF2B5EF4-FFF2-40B4-BE49-F238E27FC236}">
                  <a16:creationId xmlns:a16="http://schemas.microsoft.com/office/drawing/2014/main" id="{506F25E2-3B04-A7E5-FDF2-1B9C6374B00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0323" y="3226308"/>
              <a:ext cx="140208" cy="141732"/>
            </a:xfrm>
            <a:prstGeom prst="rect">
              <a:avLst/>
            </a:prstGeom>
          </p:spPr>
        </p:pic>
        <p:pic>
          <p:nvPicPr>
            <p:cNvPr id="85" name="object 59">
              <a:extLst>
                <a:ext uri="{FF2B5EF4-FFF2-40B4-BE49-F238E27FC236}">
                  <a16:creationId xmlns:a16="http://schemas.microsoft.com/office/drawing/2014/main" id="{19781A60-A598-5426-C282-044F66281AE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0323" y="3520440"/>
              <a:ext cx="140208" cy="141732"/>
            </a:xfrm>
            <a:prstGeom prst="rect">
              <a:avLst/>
            </a:prstGeom>
          </p:spPr>
        </p:pic>
      </p:grpSp>
      <p:sp>
        <p:nvSpPr>
          <p:cNvPr id="86" name="object 60">
            <a:extLst>
              <a:ext uri="{FF2B5EF4-FFF2-40B4-BE49-F238E27FC236}">
                <a16:creationId xmlns:a16="http://schemas.microsoft.com/office/drawing/2014/main" id="{ACDAEC62-F11F-D40C-BEB7-1DE9095AC907}"/>
              </a:ext>
            </a:extLst>
          </p:cNvPr>
          <p:cNvSpPr txBox="1">
            <a:spLocks/>
          </p:cNvSpPr>
          <p:nvPr/>
        </p:nvSpPr>
        <p:spPr>
          <a:xfrm>
            <a:off x="5911152" y="1374680"/>
            <a:ext cx="5553079" cy="25450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554" indent="-228554" algn="l" defTabSz="9142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8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4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62941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id-ID" sz="1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Identifikasi</a:t>
            </a:r>
            <a:r>
              <a:rPr lang="id-ID" sz="1800" b="1" spc="-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Keterkaitan</a:t>
            </a:r>
            <a:r>
              <a:rPr lang="id-ID" sz="1800" b="1" spc="-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r>
              <a:rPr lang="en-US"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id-ID" sz="1800" b="1" spc="-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id-ID" sz="1800" b="1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K/L</a:t>
            </a:r>
          </a:p>
          <a:p>
            <a:pPr marL="0" marR="5080" indent="0">
              <a:lnSpc>
                <a:spcPct val="120600"/>
              </a:lnSpc>
              <a:spcBef>
                <a:spcPts val="850"/>
              </a:spcBef>
              <a:buNone/>
            </a:pPr>
            <a:r>
              <a:rPr lang="id-ID" sz="1600" spc="-20" dirty="0">
                <a:latin typeface="Calibri"/>
                <a:cs typeface="Calibri"/>
              </a:rPr>
              <a:t>Identifikasi</a:t>
            </a:r>
            <a:r>
              <a:rPr lang="id-ID" sz="1600" spc="-8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usaha</a:t>
            </a:r>
            <a:r>
              <a:rPr lang="id-ID" sz="1600" spc="-5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di</a:t>
            </a:r>
            <a:r>
              <a:rPr lang="id-ID" sz="1600" spc="-40" dirty="0">
                <a:latin typeface="Calibri"/>
                <a:cs typeface="Calibri"/>
              </a:rPr>
              <a:t> </a:t>
            </a:r>
            <a:r>
              <a:rPr lang="id-ID" sz="1600" spc="-10" dirty="0">
                <a:latin typeface="Calibri"/>
                <a:cs typeface="Calibri"/>
              </a:rPr>
              <a:t>Kawasan</a:t>
            </a:r>
            <a:r>
              <a:rPr lang="id-ID" sz="1600" spc="-25" dirty="0">
                <a:latin typeface="Calibri"/>
                <a:cs typeface="Calibri"/>
              </a:rPr>
              <a:t> </a:t>
            </a:r>
            <a:r>
              <a:rPr lang="id-ID" sz="1600" spc="-10" dirty="0">
                <a:latin typeface="Calibri"/>
                <a:cs typeface="Calibri"/>
              </a:rPr>
              <a:t>Ekonomi</a:t>
            </a:r>
            <a:r>
              <a:rPr lang="id-ID" sz="1600" spc="2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Khusus</a:t>
            </a:r>
            <a:r>
              <a:rPr lang="id-ID" sz="1600" spc="-1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dan</a:t>
            </a:r>
            <a:r>
              <a:rPr lang="id-ID" sz="1600" spc="-40" dirty="0">
                <a:latin typeface="Calibri"/>
                <a:cs typeface="Calibri"/>
              </a:rPr>
              <a:t> </a:t>
            </a:r>
            <a:r>
              <a:rPr lang="id-ID" sz="1600" spc="-10" dirty="0">
                <a:latin typeface="Calibri"/>
                <a:cs typeface="Calibri"/>
              </a:rPr>
              <a:t>Kawasan</a:t>
            </a:r>
            <a:r>
              <a:rPr lang="id-ID" sz="1600" spc="-30" dirty="0">
                <a:latin typeface="Calibri"/>
                <a:cs typeface="Calibri"/>
              </a:rPr>
              <a:t> </a:t>
            </a:r>
            <a:r>
              <a:rPr lang="id-ID" sz="1600" spc="-10" dirty="0">
                <a:latin typeface="Calibri"/>
                <a:cs typeface="Calibri"/>
              </a:rPr>
              <a:t>Industri </a:t>
            </a:r>
            <a:r>
              <a:rPr lang="id-ID" sz="1600" spc="-20" dirty="0">
                <a:latin typeface="Calibri"/>
                <a:cs typeface="Calibri"/>
              </a:rPr>
              <a:t>Identifikasi</a:t>
            </a:r>
            <a:r>
              <a:rPr lang="id-ID" sz="1600" spc="-10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Usaha</a:t>
            </a:r>
            <a:r>
              <a:rPr lang="id-ID" sz="1600" spc="-6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Koperasi Desa</a:t>
            </a:r>
            <a:r>
              <a:rPr lang="id-ID" sz="1600" spc="-4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Merah</a:t>
            </a:r>
            <a:r>
              <a:rPr lang="id-ID" sz="1600" spc="-35" dirty="0">
                <a:latin typeface="Calibri"/>
                <a:cs typeface="Calibri"/>
              </a:rPr>
              <a:t> </a:t>
            </a:r>
            <a:r>
              <a:rPr lang="id-ID" sz="1600" spc="-10" dirty="0">
                <a:latin typeface="Calibri"/>
                <a:cs typeface="Calibri"/>
              </a:rPr>
              <a:t>Putih</a:t>
            </a:r>
            <a:endParaRPr lang="id-ID" sz="16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id-ID" sz="1600" spc="-20" dirty="0">
                <a:latin typeface="Calibri"/>
                <a:cs typeface="Calibri"/>
              </a:rPr>
              <a:t>Identifikasi</a:t>
            </a:r>
            <a:r>
              <a:rPr lang="id-ID" sz="1600" spc="-9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varian</a:t>
            </a:r>
            <a:r>
              <a:rPr lang="id-ID" sz="1600" spc="-5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produk</a:t>
            </a:r>
            <a:r>
              <a:rPr lang="id-ID" sz="1600" spc="-2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yang</a:t>
            </a:r>
            <a:r>
              <a:rPr lang="id-ID" sz="1600" spc="-65" dirty="0">
                <a:latin typeface="Calibri"/>
                <a:cs typeface="Calibri"/>
              </a:rPr>
              <a:t> </a:t>
            </a:r>
            <a:r>
              <a:rPr lang="id-ID" sz="1600" spc="-10" dirty="0">
                <a:latin typeface="Calibri"/>
                <a:cs typeface="Calibri"/>
              </a:rPr>
              <a:t>bersertifikat</a:t>
            </a:r>
            <a:r>
              <a:rPr lang="id-ID" sz="1600" dirty="0">
                <a:latin typeface="Calibri"/>
                <a:cs typeface="Calibri"/>
              </a:rPr>
              <a:t> </a:t>
            </a:r>
            <a:r>
              <a:rPr lang="id-ID" sz="1600" spc="-10" dirty="0">
                <a:latin typeface="Calibri"/>
                <a:cs typeface="Calibri"/>
              </a:rPr>
              <a:t>halal</a:t>
            </a:r>
            <a:endParaRPr lang="id-ID" sz="16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405"/>
              </a:spcBef>
              <a:buNone/>
            </a:pPr>
            <a:r>
              <a:rPr lang="id-ID" sz="1600" spc="-20" dirty="0">
                <a:latin typeface="Calibri"/>
                <a:cs typeface="Calibri"/>
              </a:rPr>
              <a:t>Identifikasi</a:t>
            </a:r>
            <a:r>
              <a:rPr lang="id-ID" sz="1600" spc="-8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usaha</a:t>
            </a:r>
            <a:r>
              <a:rPr lang="id-ID" sz="1600" spc="-4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yang</a:t>
            </a:r>
            <a:r>
              <a:rPr lang="id-ID" sz="1600" spc="-3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terlibat</a:t>
            </a:r>
            <a:r>
              <a:rPr lang="id-ID" sz="1600" spc="-4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dalam</a:t>
            </a:r>
            <a:r>
              <a:rPr lang="id-ID" sz="1600" spc="-5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program</a:t>
            </a:r>
            <a:r>
              <a:rPr lang="id-ID" sz="1600" spc="5" dirty="0">
                <a:latin typeface="Calibri"/>
                <a:cs typeface="Calibri"/>
              </a:rPr>
              <a:t> </a:t>
            </a:r>
            <a:r>
              <a:rPr lang="id-ID" sz="1600" spc="-25" dirty="0">
                <a:latin typeface="Calibri"/>
                <a:cs typeface="Calibri"/>
              </a:rPr>
              <a:t>MBG</a:t>
            </a:r>
            <a:endParaRPr lang="id-ID" sz="16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555"/>
              </a:spcBef>
              <a:buNone/>
            </a:pPr>
            <a:r>
              <a:rPr lang="id-ID" sz="1600" spc="-20" dirty="0">
                <a:latin typeface="Calibri"/>
                <a:cs typeface="Calibri"/>
              </a:rPr>
              <a:t>Identifikasi</a:t>
            </a:r>
            <a:r>
              <a:rPr lang="id-ID" sz="1600" spc="-10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Sekolah</a:t>
            </a:r>
            <a:r>
              <a:rPr lang="id-ID" sz="1600" spc="-5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Rakyat</a:t>
            </a:r>
            <a:r>
              <a:rPr lang="id-ID" sz="1600" spc="-40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dan</a:t>
            </a:r>
            <a:r>
              <a:rPr lang="id-ID" sz="1600" spc="-8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Sekolah</a:t>
            </a:r>
            <a:r>
              <a:rPr lang="id-ID" sz="1600" spc="-3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Garuda</a:t>
            </a:r>
            <a:r>
              <a:rPr lang="id-ID" sz="1600" spc="-55" dirty="0">
                <a:latin typeface="Calibri"/>
                <a:cs typeface="Calibri"/>
              </a:rPr>
              <a:t> </a:t>
            </a:r>
            <a:r>
              <a:rPr lang="id-ID" sz="1600" dirty="0">
                <a:latin typeface="Calibri"/>
                <a:cs typeface="Calibri"/>
              </a:rPr>
              <a:t>khusus</a:t>
            </a:r>
            <a:r>
              <a:rPr lang="id-ID" sz="1600" spc="-55" dirty="0">
                <a:latin typeface="Calibri"/>
                <a:cs typeface="Calibri"/>
              </a:rPr>
              <a:t> </a:t>
            </a:r>
            <a:r>
              <a:rPr lang="id-ID" sz="1600" spc="-20" dirty="0">
                <a:latin typeface="Calibri"/>
                <a:cs typeface="Calibri"/>
              </a:rPr>
              <a:t>jasa</a:t>
            </a:r>
            <a:endParaRPr lang="id-ID" sz="16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d-ID" sz="1600" spc="-10" dirty="0">
                <a:latin typeface="Calibri"/>
                <a:cs typeface="Calibri"/>
              </a:rPr>
              <a:t>Pendidikan</a:t>
            </a:r>
            <a:endParaRPr lang="id-ID" sz="1600" dirty="0">
              <a:latin typeface="Calibri"/>
              <a:cs typeface="Calibri"/>
            </a:endParaRPr>
          </a:p>
        </p:txBody>
      </p:sp>
      <p:sp>
        <p:nvSpPr>
          <p:cNvPr id="87" name="object 74">
            <a:extLst>
              <a:ext uri="{FF2B5EF4-FFF2-40B4-BE49-F238E27FC236}">
                <a16:creationId xmlns:a16="http://schemas.microsoft.com/office/drawing/2014/main" id="{818FD747-591B-66B6-9299-116B8BF5A4E4}"/>
              </a:ext>
            </a:extLst>
          </p:cNvPr>
          <p:cNvSpPr/>
          <p:nvPr/>
        </p:nvSpPr>
        <p:spPr>
          <a:xfrm>
            <a:off x="5265420" y="1331975"/>
            <a:ext cx="394335" cy="375285"/>
          </a:xfrm>
          <a:custGeom>
            <a:avLst/>
            <a:gdLst/>
            <a:ahLst/>
            <a:cxnLst/>
            <a:rect l="l" t="t" r="r" b="b"/>
            <a:pathLst>
              <a:path w="394335" h="375285">
                <a:moveTo>
                  <a:pt x="357962" y="124980"/>
                </a:moveTo>
                <a:lnTo>
                  <a:pt x="347599" y="124980"/>
                </a:lnTo>
                <a:lnTo>
                  <a:pt x="347599" y="140589"/>
                </a:lnTo>
                <a:lnTo>
                  <a:pt x="357962" y="140589"/>
                </a:lnTo>
                <a:lnTo>
                  <a:pt x="357962" y="124980"/>
                </a:lnTo>
                <a:close/>
              </a:path>
              <a:path w="394335" h="375285">
                <a:moveTo>
                  <a:pt x="394208" y="354076"/>
                </a:moveTo>
                <a:lnTo>
                  <a:pt x="386842" y="348742"/>
                </a:lnTo>
                <a:lnTo>
                  <a:pt x="383921" y="346646"/>
                </a:lnTo>
                <a:lnTo>
                  <a:pt x="383921" y="359537"/>
                </a:lnTo>
                <a:lnTo>
                  <a:pt x="383921" y="364363"/>
                </a:lnTo>
                <a:lnTo>
                  <a:pt x="10414" y="364363"/>
                </a:lnTo>
                <a:lnTo>
                  <a:pt x="10414" y="359537"/>
                </a:lnTo>
                <a:lnTo>
                  <a:pt x="25273" y="348742"/>
                </a:lnTo>
                <a:lnTo>
                  <a:pt x="368935" y="348742"/>
                </a:lnTo>
                <a:lnTo>
                  <a:pt x="383921" y="359537"/>
                </a:lnTo>
                <a:lnTo>
                  <a:pt x="383921" y="346646"/>
                </a:lnTo>
                <a:lnTo>
                  <a:pt x="372364" y="338328"/>
                </a:lnTo>
                <a:lnTo>
                  <a:pt x="357886" y="328041"/>
                </a:lnTo>
                <a:lnTo>
                  <a:pt x="357886" y="322707"/>
                </a:lnTo>
                <a:lnTo>
                  <a:pt x="357886" y="312293"/>
                </a:lnTo>
                <a:lnTo>
                  <a:pt x="354457" y="312293"/>
                </a:lnTo>
                <a:lnTo>
                  <a:pt x="354457" y="338328"/>
                </a:lnTo>
                <a:lnTo>
                  <a:pt x="39751" y="338328"/>
                </a:lnTo>
                <a:lnTo>
                  <a:pt x="46736" y="333375"/>
                </a:lnTo>
                <a:lnTo>
                  <a:pt x="46736" y="322707"/>
                </a:lnTo>
                <a:lnTo>
                  <a:pt x="347599" y="322707"/>
                </a:lnTo>
                <a:lnTo>
                  <a:pt x="347599" y="333375"/>
                </a:lnTo>
                <a:lnTo>
                  <a:pt x="354457" y="338328"/>
                </a:lnTo>
                <a:lnTo>
                  <a:pt x="354457" y="312293"/>
                </a:lnTo>
                <a:lnTo>
                  <a:pt x="342341" y="312293"/>
                </a:lnTo>
                <a:lnTo>
                  <a:pt x="342341" y="151384"/>
                </a:lnTo>
                <a:lnTo>
                  <a:pt x="357886" y="151384"/>
                </a:lnTo>
                <a:lnTo>
                  <a:pt x="357886" y="141224"/>
                </a:lnTo>
                <a:lnTo>
                  <a:pt x="331978" y="141224"/>
                </a:lnTo>
                <a:lnTo>
                  <a:pt x="331978" y="151384"/>
                </a:lnTo>
                <a:lnTo>
                  <a:pt x="331978" y="312293"/>
                </a:lnTo>
                <a:lnTo>
                  <a:pt x="311226" y="312293"/>
                </a:lnTo>
                <a:lnTo>
                  <a:pt x="311226" y="151384"/>
                </a:lnTo>
                <a:lnTo>
                  <a:pt x="331978" y="151384"/>
                </a:lnTo>
                <a:lnTo>
                  <a:pt x="331978" y="141224"/>
                </a:lnTo>
                <a:lnTo>
                  <a:pt x="300863" y="141224"/>
                </a:lnTo>
                <a:lnTo>
                  <a:pt x="300863" y="151384"/>
                </a:lnTo>
                <a:lnTo>
                  <a:pt x="300863" y="312293"/>
                </a:lnTo>
                <a:lnTo>
                  <a:pt x="259410" y="312293"/>
                </a:lnTo>
                <a:lnTo>
                  <a:pt x="259410" y="151384"/>
                </a:lnTo>
                <a:lnTo>
                  <a:pt x="300863" y="151384"/>
                </a:lnTo>
                <a:lnTo>
                  <a:pt x="300863" y="141224"/>
                </a:lnTo>
                <a:lnTo>
                  <a:pt x="249047" y="141224"/>
                </a:lnTo>
                <a:lnTo>
                  <a:pt x="249047" y="151384"/>
                </a:lnTo>
                <a:lnTo>
                  <a:pt x="249047" y="312293"/>
                </a:lnTo>
                <a:lnTo>
                  <a:pt x="228168" y="312293"/>
                </a:lnTo>
                <a:lnTo>
                  <a:pt x="228168" y="151384"/>
                </a:lnTo>
                <a:lnTo>
                  <a:pt x="249047" y="151384"/>
                </a:lnTo>
                <a:lnTo>
                  <a:pt x="249047" y="141224"/>
                </a:lnTo>
                <a:lnTo>
                  <a:pt x="217805" y="141224"/>
                </a:lnTo>
                <a:lnTo>
                  <a:pt x="217805" y="151384"/>
                </a:lnTo>
                <a:lnTo>
                  <a:pt x="217805" y="312293"/>
                </a:lnTo>
                <a:lnTo>
                  <a:pt x="176352" y="312293"/>
                </a:lnTo>
                <a:lnTo>
                  <a:pt x="176352" y="151384"/>
                </a:lnTo>
                <a:lnTo>
                  <a:pt x="217805" y="151384"/>
                </a:lnTo>
                <a:lnTo>
                  <a:pt x="217805" y="141224"/>
                </a:lnTo>
                <a:lnTo>
                  <a:pt x="165989" y="141224"/>
                </a:lnTo>
                <a:lnTo>
                  <a:pt x="165989" y="151384"/>
                </a:lnTo>
                <a:lnTo>
                  <a:pt x="165989" y="312293"/>
                </a:lnTo>
                <a:lnTo>
                  <a:pt x="145237" y="312293"/>
                </a:lnTo>
                <a:lnTo>
                  <a:pt x="145237" y="151384"/>
                </a:lnTo>
                <a:lnTo>
                  <a:pt x="165989" y="151384"/>
                </a:lnTo>
                <a:lnTo>
                  <a:pt x="165989" y="141224"/>
                </a:lnTo>
                <a:lnTo>
                  <a:pt x="134874" y="141224"/>
                </a:lnTo>
                <a:lnTo>
                  <a:pt x="134874" y="151384"/>
                </a:lnTo>
                <a:lnTo>
                  <a:pt x="134874" y="312293"/>
                </a:lnTo>
                <a:lnTo>
                  <a:pt x="93421" y="312293"/>
                </a:lnTo>
                <a:lnTo>
                  <a:pt x="93421" y="151384"/>
                </a:lnTo>
                <a:lnTo>
                  <a:pt x="134874" y="151384"/>
                </a:lnTo>
                <a:lnTo>
                  <a:pt x="134874" y="141224"/>
                </a:lnTo>
                <a:lnTo>
                  <a:pt x="83058" y="141224"/>
                </a:lnTo>
                <a:lnTo>
                  <a:pt x="83058" y="151384"/>
                </a:lnTo>
                <a:lnTo>
                  <a:pt x="83058" y="312293"/>
                </a:lnTo>
                <a:lnTo>
                  <a:pt x="62179" y="312293"/>
                </a:lnTo>
                <a:lnTo>
                  <a:pt x="62179" y="151384"/>
                </a:lnTo>
                <a:lnTo>
                  <a:pt x="83058" y="151384"/>
                </a:lnTo>
                <a:lnTo>
                  <a:pt x="83058" y="141224"/>
                </a:lnTo>
                <a:lnTo>
                  <a:pt x="46736" y="141224"/>
                </a:lnTo>
                <a:lnTo>
                  <a:pt x="46736" y="124968"/>
                </a:lnTo>
                <a:lnTo>
                  <a:pt x="383921" y="124968"/>
                </a:lnTo>
                <a:lnTo>
                  <a:pt x="383921" y="114554"/>
                </a:lnTo>
                <a:lnTo>
                  <a:pt x="363982" y="102323"/>
                </a:lnTo>
                <a:lnTo>
                  <a:pt x="363982" y="114554"/>
                </a:lnTo>
                <a:lnTo>
                  <a:pt x="30226" y="114554"/>
                </a:lnTo>
                <a:lnTo>
                  <a:pt x="197104" y="12192"/>
                </a:lnTo>
                <a:lnTo>
                  <a:pt x="363982" y="114554"/>
                </a:lnTo>
                <a:lnTo>
                  <a:pt x="363982" y="102323"/>
                </a:lnTo>
                <a:lnTo>
                  <a:pt x="217043" y="12192"/>
                </a:lnTo>
                <a:lnTo>
                  <a:pt x="197104" y="0"/>
                </a:lnTo>
                <a:lnTo>
                  <a:pt x="10414" y="114554"/>
                </a:lnTo>
                <a:lnTo>
                  <a:pt x="10414" y="124968"/>
                </a:lnTo>
                <a:lnTo>
                  <a:pt x="36322" y="124968"/>
                </a:lnTo>
                <a:lnTo>
                  <a:pt x="36322" y="141224"/>
                </a:lnTo>
                <a:lnTo>
                  <a:pt x="36322" y="151384"/>
                </a:lnTo>
                <a:lnTo>
                  <a:pt x="51816" y="151384"/>
                </a:lnTo>
                <a:lnTo>
                  <a:pt x="51816" y="312293"/>
                </a:lnTo>
                <a:lnTo>
                  <a:pt x="36322" y="312293"/>
                </a:lnTo>
                <a:lnTo>
                  <a:pt x="36322" y="328041"/>
                </a:lnTo>
                <a:lnTo>
                  <a:pt x="0" y="354076"/>
                </a:lnTo>
                <a:lnTo>
                  <a:pt x="0" y="374777"/>
                </a:lnTo>
                <a:lnTo>
                  <a:pt x="394208" y="374777"/>
                </a:lnTo>
                <a:lnTo>
                  <a:pt x="394208" y="364363"/>
                </a:lnTo>
                <a:lnTo>
                  <a:pt x="394208" y="354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0" name="object 14">
            <a:extLst>
              <a:ext uri="{FF2B5EF4-FFF2-40B4-BE49-F238E27FC236}">
                <a16:creationId xmlns:a16="http://schemas.microsoft.com/office/drawing/2014/main" id="{1F34907F-AC35-6FAF-1C53-BD60BBAF5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795" y="1222247"/>
            <a:ext cx="239267" cy="176784"/>
          </a:xfrm>
          <a:prstGeom prst="rect">
            <a:avLst/>
          </a:prstGeom>
        </p:spPr>
      </p:pic>
      <p:pic>
        <p:nvPicPr>
          <p:cNvPr id="91" name="object 15">
            <a:extLst>
              <a:ext uri="{FF2B5EF4-FFF2-40B4-BE49-F238E27FC236}">
                <a16:creationId xmlns:a16="http://schemas.microsoft.com/office/drawing/2014/main" id="{5D677965-46D3-16BC-3044-46224505619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535" y="1776983"/>
            <a:ext cx="176784" cy="240791"/>
          </a:xfrm>
          <a:prstGeom prst="rect">
            <a:avLst/>
          </a:prstGeom>
        </p:spPr>
      </p:pic>
      <p:sp>
        <p:nvSpPr>
          <p:cNvPr id="92" name="object 16">
            <a:extLst>
              <a:ext uri="{FF2B5EF4-FFF2-40B4-BE49-F238E27FC236}">
                <a16:creationId xmlns:a16="http://schemas.microsoft.com/office/drawing/2014/main" id="{8342EAE0-1E10-B12A-7510-CF2CB207F315}"/>
              </a:ext>
            </a:extLst>
          </p:cNvPr>
          <p:cNvSpPr/>
          <p:nvPr/>
        </p:nvSpPr>
        <p:spPr>
          <a:xfrm>
            <a:off x="97535" y="1222247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633895" y="0"/>
                </a:moveTo>
                <a:lnTo>
                  <a:pt x="352158" y="0"/>
                </a:lnTo>
                <a:lnTo>
                  <a:pt x="304393" y="3175"/>
                </a:lnTo>
                <a:lnTo>
                  <a:pt x="258584" y="12573"/>
                </a:lnTo>
                <a:lnTo>
                  <a:pt x="215125" y="27686"/>
                </a:lnTo>
                <a:lnTo>
                  <a:pt x="174459" y="48132"/>
                </a:lnTo>
                <a:lnTo>
                  <a:pt x="137007" y="73532"/>
                </a:lnTo>
                <a:lnTo>
                  <a:pt x="103187" y="103377"/>
                </a:lnTo>
                <a:lnTo>
                  <a:pt x="73406" y="137287"/>
                </a:lnTo>
                <a:lnTo>
                  <a:pt x="48107" y="174751"/>
                </a:lnTo>
                <a:lnTo>
                  <a:pt x="27688" y="215518"/>
                </a:lnTo>
                <a:lnTo>
                  <a:pt x="12586" y="258952"/>
                </a:lnTo>
                <a:lnTo>
                  <a:pt x="3215" y="304926"/>
                </a:lnTo>
                <a:lnTo>
                  <a:pt x="0" y="352678"/>
                </a:lnTo>
                <a:lnTo>
                  <a:pt x="0" y="634873"/>
                </a:lnTo>
                <a:lnTo>
                  <a:pt x="281736" y="634873"/>
                </a:lnTo>
                <a:lnTo>
                  <a:pt x="329501" y="631698"/>
                </a:lnTo>
                <a:lnTo>
                  <a:pt x="375310" y="622300"/>
                </a:lnTo>
                <a:lnTo>
                  <a:pt x="418769" y="607187"/>
                </a:lnTo>
                <a:lnTo>
                  <a:pt x="459435" y="586739"/>
                </a:lnTo>
                <a:lnTo>
                  <a:pt x="496887" y="561339"/>
                </a:lnTo>
                <a:lnTo>
                  <a:pt x="530707" y="531622"/>
                </a:lnTo>
                <a:lnTo>
                  <a:pt x="560489" y="497713"/>
                </a:lnTo>
                <a:lnTo>
                  <a:pt x="585787" y="460121"/>
                </a:lnTo>
                <a:lnTo>
                  <a:pt x="606196" y="419480"/>
                </a:lnTo>
                <a:lnTo>
                  <a:pt x="621309" y="375919"/>
                </a:lnTo>
                <a:lnTo>
                  <a:pt x="630669" y="330073"/>
                </a:lnTo>
                <a:lnTo>
                  <a:pt x="633895" y="282193"/>
                </a:lnTo>
                <a:lnTo>
                  <a:pt x="633895" y="0"/>
                </a:lnTo>
                <a:close/>
              </a:path>
            </a:pathLst>
          </a:custGeom>
          <a:solidFill>
            <a:srgbClr val="FCB90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object 27">
            <a:extLst>
              <a:ext uri="{FF2B5EF4-FFF2-40B4-BE49-F238E27FC236}">
                <a16:creationId xmlns:a16="http://schemas.microsoft.com/office/drawing/2014/main" id="{F6239D17-39A2-40AF-B777-D13C12969B8C}"/>
              </a:ext>
            </a:extLst>
          </p:cNvPr>
          <p:cNvSpPr/>
          <p:nvPr/>
        </p:nvSpPr>
        <p:spPr>
          <a:xfrm>
            <a:off x="207264" y="1357883"/>
            <a:ext cx="384175" cy="321310"/>
          </a:xfrm>
          <a:custGeom>
            <a:avLst/>
            <a:gdLst/>
            <a:ahLst/>
            <a:cxnLst/>
            <a:rect l="l" t="t" r="r" b="b"/>
            <a:pathLst>
              <a:path w="384175" h="321310">
                <a:moveTo>
                  <a:pt x="57073" y="238252"/>
                </a:moveTo>
                <a:lnTo>
                  <a:pt x="36322" y="238252"/>
                </a:lnTo>
                <a:lnTo>
                  <a:pt x="36322" y="258953"/>
                </a:lnTo>
                <a:lnTo>
                  <a:pt x="57073" y="258953"/>
                </a:lnTo>
                <a:lnTo>
                  <a:pt x="57073" y="238252"/>
                </a:lnTo>
                <a:close/>
              </a:path>
              <a:path w="384175" h="321310">
                <a:moveTo>
                  <a:pt x="57073" y="196723"/>
                </a:moveTo>
                <a:lnTo>
                  <a:pt x="36322" y="196723"/>
                </a:lnTo>
                <a:lnTo>
                  <a:pt x="36322" y="217424"/>
                </a:lnTo>
                <a:lnTo>
                  <a:pt x="57073" y="217424"/>
                </a:lnTo>
                <a:lnTo>
                  <a:pt x="57073" y="196723"/>
                </a:lnTo>
                <a:close/>
              </a:path>
              <a:path w="384175" h="321310">
                <a:moveTo>
                  <a:pt x="57073" y="155321"/>
                </a:moveTo>
                <a:lnTo>
                  <a:pt x="36322" y="155321"/>
                </a:lnTo>
                <a:lnTo>
                  <a:pt x="36322" y="176022"/>
                </a:lnTo>
                <a:lnTo>
                  <a:pt x="57073" y="176022"/>
                </a:lnTo>
                <a:lnTo>
                  <a:pt x="57073" y="155321"/>
                </a:lnTo>
                <a:close/>
              </a:path>
              <a:path w="384175" h="321310">
                <a:moveTo>
                  <a:pt x="98590" y="238252"/>
                </a:moveTo>
                <a:lnTo>
                  <a:pt x="77838" y="238252"/>
                </a:lnTo>
                <a:lnTo>
                  <a:pt x="77838" y="258953"/>
                </a:lnTo>
                <a:lnTo>
                  <a:pt x="98590" y="258953"/>
                </a:lnTo>
                <a:lnTo>
                  <a:pt x="98590" y="238252"/>
                </a:lnTo>
                <a:close/>
              </a:path>
              <a:path w="384175" h="321310">
                <a:moveTo>
                  <a:pt x="98590" y="196723"/>
                </a:moveTo>
                <a:lnTo>
                  <a:pt x="77838" y="196723"/>
                </a:lnTo>
                <a:lnTo>
                  <a:pt x="77838" y="217424"/>
                </a:lnTo>
                <a:lnTo>
                  <a:pt x="98590" y="217424"/>
                </a:lnTo>
                <a:lnTo>
                  <a:pt x="98590" y="196723"/>
                </a:lnTo>
                <a:close/>
              </a:path>
              <a:path w="384175" h="321310">
                <a:moveTo>
                  <a:pt x="98590" y="155321"/>
                </a:moveTo>
                <a:lnTo>
                  <a:pt x="77838" y="155321"/>
                </a:lnTo>
                <a:lnTo>
                  <a:pt x="77838" y="176022"/>
                </a:lnTo>
                <a:lnTo>
                  <a:pt x="98590" y="176022"/>
                </a:lnTo>
                <a:lnTo>
                  <a:pt x="98590" y="155321"/>
                </a:lnTo>
                <a:close/>
              </a:path>
              <a:path w="384175" h="321310">
                <a:moveTo>
                  <a:pt x="114147" y="77711"/>
                </a:moveTo>
                <a:lnTo>
                  <a:pt x="93395" y="77711"/>
                </a:lnTo>
                <a:lnTo>
                  <a:pt x="93395" y="98425"/>
                </a:lnTo>
                <a:lnTo>
                  <a:pt x="114147" y="98425"/>
                </a:lnTo>
                <a:lnTo>
                  <a:pt x="114147" y="77711"/>
                </a:lnTo>
                <a:close/>
              </a:path>
              <a:path w="384175" h="321310">
                <a:moveTo>
                  <a:pt x="114147" y="36182"/>
                </a:moveTo>
                <a:lnTo>
                  <a:pt x="93395" y="36182"/>
                </a:lnTo>
                <a:lnTo>
                  <a:pt x="93395" y="56896"/>
                </a:lnTo>
                <a:lnTo>
                  <a:pt x="114147" y="56896"/>
                </a:lnTo>
                <a:lnTo>
                  <a:pt x="114147" y="36182"/>
                </a:lnTo>
                <a:close/>
              </a:path>
              <a:path w="384175" h="321310">
                <a:moveTo>
                  <a:pt x="155651" y="77711"/>
                </a:moveTo>
                <a:lnTo>
                  <a:pt x="134899" y="77711"/>
                </a:lnTo>
                <a:lnTo>
                  <a:pt x="134899" y="98425"/>
                </a:lnTo>
                <a:lnTo>
                  <a:pt x="155651" y="98425"/>
                </a:lnTo>
                <a:lnTo>
                  <a:pt x="155651" y="77711"/>
                </a:lnTo>
                <a:close/>
              </a:path>
              <a:path w="384175" h="321310">
                <a:moveTo>
                  <a:pt x="155651" y="36182"/>
                </a:moveTo>
                <a:lnTo>
                  <a:pt x="134899" y="36182"/>
                </a:lnTo>
                <a:lnTo>
                  <a:pt x="134899" y="56896"/>
                </a:lnTo>
                <a:lnTo>
                  <a:pt x="155651" y="56896"/>
                </a:lnTo>
                <a:lnTo>
                  <a:pt x="155651" y="36182"/>
                </a:lnTo>
                <a:close/>
              </a:path>
              <a:path w="384175" h="321310">
                <a:moveTo>
                  <a:pt x="181610" y="238252"/>
                </a:moveTo>
                <a:lnTo>
                  <a:pt x="160858" y="238252"/>
                </a:lnTo>
                <a:lnTo>
                  <a:pt x="160858" y="258953"/>
                </a:lnTo>
                <a:lnTo>
                  <a:pt x="181610" y="258953"/>
                </a:lnTo>
                <a:lnTo>
                  <a:pt x="181610" y="238252"/>
                </a:lnTo>
                <a:close/>
              </a:path>
              <a:path w="384175" h="321310">
                <a:moveTo>
                  <a:pt x="181610" y="196723"/>
                </a:moveTo>
                <a:lnTo>
                  <a:pt x="160858" y="196723"/>
                </a:lnTo>
                <a:lnTo>
                  <a:pt x="160858" y="217424"/>
                </a:lnTo>
                <a:lnTo>
                  <a:pt x="181610" y="217424"/>
                </a:lnTo>
                <a:lnTo>
                  <a:pt x="181610" y="196723"/>
                </a:lnTo>
                <a:close/>
              </a:path>
              <a:path w="384175" h="321310">
                <a:moveTo>
                  <a:pt x="223126" y="238252"/>
                </a:moveTo>
                <a:lnTo>
                  <a:pt x="202374" y="238252"/>
                </a:lnTo>
                <a:lnTo>
                  <a:pt x="202374" y="258953"/>
                </a:lnTo>
                <a:lnTo>
                  <a:pt x="223126" y="258953"/>
                </a:lnTo>
                <a:lnTo>
                  <a:pt x="223126" y="238252"/>
                </a:lnTo>
                <a:close/>
              </a:path>
              <a:path w="384175" h="321310">
                <a:moveTo>
                  <a:pt x="223126" y="196723"/>
                </a:moveTo>
                <a:lnTo>
                  <a:pt x="202374" y="196723"/>
                </a:lnTo>
                <a:lnTo>
                  <a:pt x="202374" y="217424"/>
                </a:lnTo>
                <a:lnTo>
                  <a:pt x="223126" y="217424"/>
                </a:lnTo>
                <a:lnTo>
                  <a:pt x="223126" y="196723"/>
                </a:lnTo>
                <a:close/>
              </a:path>
              <a:path w="384175" h="321310">
                <a:moveTo>
                  <a:pt x="306146" y="238252"/>
                </a:moveTo>
                <a:lnTo>
                  <a:pt x="285394" y="238252"/>
                </a:lnTo>
                <a:lnTo>
                  <a:pt x="285394" y="258953"/>
                </a:lnTo>
                <a:lnTo>
                  <a:pt x="306146" y="258953"/>
                </a:lnTo>
                <a:lnTo>
                  <a:pt x="306146" y="238252"/>
                </a:lnTo>
                <a:close/>
              </a:path>
              <a:path w="384175" h="321310">
                <a:moveTo>
                  <a:pt x="306146" y="196723"/>
                </a:moveTo>
                <a:lnTo>
                  <a:pt x="285394" y="196723"/>
                </a:lnTo>
                <a:lnTo>
                  <a:pt x="285394" y="217424"/>
                </a:lnTo>
                <a:lnTo>
                  <a:pt x="306146" y="217424"/>
                </a:lnTo>
                <a:lnTo>
                  <a:pt x="306146" y="196723"/>
                </a:lnTo>
                <a:close/>
              </a:path>
              <a:path w="384175" h="321310">
                <a:moveTo>
                  <a:pt x="306146" y="155321"/>
                </a:moveTo>
                <a:lnTo>
                  <a:pt x="285394" y="155321"/>
                </a:lnTo>
                <a:lnTo>
                  <a:pt x="285394" y="176022"/>
                </a:lnTo>
                <a:lnTo>
                  <a:pt x="306146" y="176022"/>
                </a:lnTo>
                <a:lnTo>
                  <a:pt x="306146" y="155321"/>
                </a:lnTo>
                <a:close/>
              </a:path>
              <a:path w="384175" h="321310">
                <a:moveTo>
                  <a:pt x="306146" y="114046"/>
                </a:moveTo>
                <a:lnTo>
                  <a:pt x="285394" y="114046"/>
                </a:lnTo>
                <a:lnTo>
                  <a:pt x="285394" y="134747"/>
                </a:lnTo>
                <a:lnTo>
                  <a:pt x="306146" y="134747"/>
                </a:lnTo>
                <a:lnTo>
                  <a:pt x="306146" y="114046"/>
                </a:lnTo>
                <a:close/>
              </a:path>
              <a:path w="384175" h="321310">
                <a:moveTo>
                  <a:pt x="306146" y="72517"/>
                </a:moveTo>
                <a:lnTo>
                  <a:pt x="285394" y="72517"/>
                </a:lnTo>
                <a:lnTo>
                  <a:pt x="285394" y="93218"/>
                </a:lnTo>
                <a:lnTo>
                  <a:pt x="306146" y="93218"/>
                </a:lnTo>
                <a:lnTo>
                  <a:pt x="306146" y="72517"/>
                </a:lnTo>
                <a:close/>
              </a:path>
              <a:path w="384175" h="321310">
                <a:moveTo>
                  <a:pt x="347649" y="238252"/>
                </a:moveTo>
                <a:lnTo>
                  <a:pt x="326898" y="238252"/>
                </a:lnTo>
                <a:lnTo>
                  <a:pt x="326898" y="258953"/>
                </a:lnTo>
                <a:lnTo>
                  <a:pt x="347649" y="258953"/>
                </a:lnTo>
                <a:lnTo>
                  <a:pt x="347649" y="238252"/>
                </a:lnTo>
                <a:close/>
              </a:path>
              <a:path w="384175" h="321310">
                <a:moveTo>
                  <a:pt x="347649" y="196723"/>
                </a:moveTo>
                <a:lnTo>
                  <a:pt x="326898" y="196723"/>
                </a:lnTo>
                <a:lnTo>
                  <a:pt x="326898" y="217424"/>
                </a:lnTo>
                <a:lnTo>
                  <a:pt x="347649" y="217424"/>
                </a:lnTo>
                <a:lnTo>
                  <a:pt x="347649" y="196723"/>
                </a:lnTo>
                <a:close/>
              </a:path>
              <a:path w="384175" h="321310">
                <a:moveTo>
                  <a:pt x="347649" y="155321"/>
                </a:moveTo>
                <a:lnTo>
                  <a:pt x="326898" y="155321"/>
                </a:lnTo>
                <a:lnTo>
                  <a:pt x="326898" y="176022"/>
                </a:lnTo>
                <a:lnTo>
                  <a:pt x="347649" y="176022"/>
                </a:lnTo>
                <a:lnTo>
                  <a:pt x="347649" y="155321"/>
                </a:lnTo>
                <a:close/>
              </a:path>
              <a:path w="384175" h="321310">
                <a:moveTo>
                  <a:pt x="347649" y="114046"/>
                </a:moveTo>
                <a:lnTo>
                  <a:pt x="326898" y="114046"/>
                </a:lnTo>
                <a:lnTo>
                  <a:pt x="326898" y="134747"/>
                </a:lnTo>
                <a:lnTo>
                  <a:pt x="347649" y="134747"/>
                </a:lnTo>
                <a:lnTo>
                  <a:pt x="347649" y="114046"/>
                </a:lnTo>
                <a:close/>
              </a:path>
              <a:path w="384175" h="321310">
                <a:moveTo>
                  <a:pt x="347649" y="72517"/>
                </a:moveTo>
                <a:lnTo>
                  <a:pt x="326898" y="72517"/>
                </a:lnTo>
                <a:lnTo>
                  <a:pt x="326898" y="93218"/>
                </a:lnTo>
                <a:lnTo>
                  <a:pt x="347649" y="93218"/>
                </a:lnTo>
                <a:lnTo>
                  <a:pt x="347649" y="72517"/>
                </a:lnTo>
                <a:close/>
              </a:path>
              <a:path w="384175" h="321310">
                <a:moveTo>
                  <a:pt x="383984" y="42037"/>
                </a:moveTo>
                <a:lnTo>
                  <a:pt x="373595" y="40767"/>
                </a:lnTo>
                <a:lnTo>
                  <a:pt x="373595" y="51181"/>
                </a:lnTo>
                <a:lnTo>
                  <a:pt x="373595" y="310642"/>
                </a:lnTo>
                <a:lnTo>
                  <a:pt x="326898" y="310642"/>
                </a:lnTo>
                <a:lnTo>
                  <a:pt x="326898" y="279527"/>
                </a:lnTo>
                <a:lnTo>
                  <a:pt x="306146" y="279527"/>
                </a:lnTo>
                <a:lnTo>
                  <a:pt x="306146" y="310642"/>
                </a:lnTo>
                <a:lnTo>
                  <a:pt x="259448" y="310642"/>
                </a:lnTo>
                <a:lnTo>
                  <a:pt x="259448" y="36957"/>
                </a:lnTo>
                <a:lnTo>
                  <a:pt x="373595" y="51181"/>
                </a:lnTo>
                <a:lnTo>
                  <a:pt x="373595" y="40767"/>
                </a:lnTo>
                <a:lnTo>
                  <a:pt x="343217" y="36957"/>
                </a:lnTo>
                <a:lnTo>
                  <a:pt x="249059" y="25146"/>
                </a:lnTo>
                <a:lnTo>
                  <a:pt x="249059" y="160528"/>
                </a:lnTo>
                <a:lnTo>
                  <a:pt x="249059" y="170815"/>
                </a:lnTo>
                <a:lnTo>
                  <a:pt x="249059" y="310642"/>
                </a:lnTo>
                <a:lnTo>
                  <a:pt x="202374" y="310642"/>
                </a:lnTo>
                <a:lnTo>
                  <a:pt x="202374" y="279527"/>
                </a:lnTo>
                <a:lnTo>
                  <a:pt x="181610" y="279527"/>
                </a:lnTo>
                <a:lnTo>
                  <a:pt x="181610" y="310642"/>
                </a:lnTo>
                <a:lnTo>
                  <a:pt x="134899" y="310642"/>
                </a:lnTo>
                <a:lnTo>
                  <a:pt x="134899" y="170815"/>
                </a:lnTo>
                <a:lnTo>
                  <a:pt x="249059" y="170815"/>
                </a:lnTo>
                <a:lnTo>
                  <a:pt x="249059" y="160528"/>
                </a:lnTo>
                <a:lnTo>
                  <a:pt x="191985" y="160528"/>
                </a:lnTo>
                <a:lnTo>
                  <a:pt x="191985" y="0"/>
                </a:lnTo>
                <a:lnTo>
                  <a:pt x="181610" y="0"/>
                </a:lnTo>
                <a:lnTo>
                  <a:pt x="181610" y="10414"/>
                </a:lnTo>
                <a:lnTo>
                  <a:pt x="181610" y="160528"/>
                </a:lnTo>
                <a:lnTo>
                  <a:pt x="134899" y="160528"/>
                </a:lnTo>
                <a:lnTo>
                  <a:pt x="134899" y="119126"/>
                </a:lnTo>
                <a:lnTo>
                  <a:pt x="124536" y="119126"/>
                </a:lnTo>
                <a:lnTo>
                  <a:pt x="124536" y="129413"/>
                </a:lnTo>
                <a:lnTo>
                  <a:pt x="124536" y="310642"/>
                </a:lnTo>
                <a:lnTo>
                  <a:pt x="77838" y="310642"/>
                </a:lnTo>
                <a:lnTo>
                  <a:pt x="77838" y="279527"/>
                </a:lnTo>
                <a:lnTo>
                  <a:pt x="57073" y="279527"/>
                </a:lnTo>
                <a:lnTo>
                  <a:pt x="57073" y="310642"/>
                </a:lnTo>
                <a:lnTo>
                  <a:pt x="10375" y="310642"/>
                </a:lnTo>
                <a:lnTo>
                  <a:pt x="10375" y="129413"/>
                </a:lnTo>
                <a:lnTo>
                  <a:pt x="124536" y="129413"/>
                </a:lnTo>
                <a:lnTo>
                  <a:pt x="124536" y="119126"/>
                </a:lnTo>
                <a:lnTo>
                  <a:pt x="67449" y="119126"/>
                </a:lnTo>
                <a:lnTo>
                  <a:pt x="67449" y="10414"/>
                </a:lnTo>
                <a:lnTo>
                  <a:pt x="181610" y="10414"/>
                </a:lnTo>
                <a:lnTo>
                  <a:pt x="181610" y="0"/>
                </a:lnTo>
                <a:lnTo>
                  <a:pt x="57073" y="0"/>
                </a:lnTo>
                <a:lnTo>
                  <a:pt x="57073" y="119126"/>
                </a:lnTo>
                <a:lnTo>
                  <a:pt x="0" y="119126"/>
                </a:lnTo>
                <a:lnTo>
                  <a:pt x="0" y="320929"/>
                </a:lnTo>
                <a:lnTo>
                  <a:pt x="383984" y="320929"/>
                </a:lnTo>
                <a:lnTo>
                  <a:pt x="383984" y="310642"/>
                </a:lnTo>
                <a:lnTo>
                  <a:pt x="383984" y="42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673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BD26">
                <a:alpha val="100000"/>
              </a:srgbClr>
            </a:gs>
            <a:gs pos="100000">
              <a:srgbClr val="F79039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0" y="4561203"/>
            <a:ext cx="6096000" cy="3055620"/>
          </a:xfrm>
          <a:custGeom>
            <a:avLst/>
            <a:gdLst/>
            <a:ahLst/>
            <a:cxnLst/>
            <a:rect l="l" t="t" r="r" b="b"/>
            <a:pathLst>
              <a:path w="9144000" h="4583430">
                <a:moveTo>
                  <a:pt x="0" y="0"/>
                </a:moveTo>
                <a:lnTo>
                  <a:pt x="9144000" y="0"/>
                </a:lnTo>
                <a:lnTo>
                  <a:pt x="9144000" y="4583430"/>
                </a:lnTo>
                <a:lnTo>
                  <a:pt x="0" y="4583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15999" y="4900992"/>
            <a:ext cx="12423999" cy="2081931"/>
            <a:chOff x="0" y="0"/>
            <a:chExt cx="4908247" cy="8224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8247" cy="822491"/>
            </a:xfrm>
            <a:custGeom>
              <a:avLst/>
              <a:gdLst/>
              <a:ahLst/>
              <a:cxnLst/>
              <a:rect l="l" t="t" r="r" b="b"/>
              <a:pathLst>
                <a:path w="4908247" h="822491">
                  <a:moveTo>
                    <a:pt x="0" y="0"/>
                  </a:moveTo>
                  <a:lnTo>
                    <a:pt x="4908247" y="0"/>
                  </a:lnTo>
                  <a:lnTo>
                    <a:pt x="4908247" y="822491"/>
                  </a:lnTo>
                  <a:lnTo>
                    <a:pt x="0" y="822491"/>
                  </a:lnTo>
                  <a:close/>
                </a:path>
              </a:pathLst>
            </a:custGeom>
            <a:gradFill rotWithShape="1">
              <a:gsLst>
                <a:gs pos="0">
                  <a:srgbClr val="F79039">
                    <a:alpha val="0"/>
                  </a:srgbClr>
                </a:gs>
                <a:gs pos="100000">
                  <a:srgbClr val="F7903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08247" cy="8701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6072125">
            <a:off x="-1651023" y="1173815"/>
            <a:ext cx="7516547" cy="4627912"/>
          </a:xfrm>
          <a:custGeom>
            <a:avLst/>
            <a:gdLst/>
            <a:ahLst/>
            <a:cxnLst/>
            <a:rect l="l" t="t" r="r" b="b"/>
            <a:pathLst>
              <a:path w="11274820" h="6941868">
                <a:moveTo>
                  <a:pt x="0" y="0"/>
                </a:moveTo>
                <a:lnTo>
                  <a:pt x="11274821" y="0"/>
                </a:lnTo>
                <a:lnTo>
                  <a:pt x="11274821" y="6941868"/>
                </a:lnTo>
                <a:lnTo>
                  <a:pt x="0" y="6941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</a:blip>
            <a:stretch>
              <a:fillRect t="-129465"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3776" y="1230464"/>
            <a:ext cx="7515349" cy="130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0765"/>
              </a:lnSpc>
            </a:pPr>
            <a:r>
              <a:rPr lang="en-US" sz="8970" b="1" i="1" spc="-538" dirty="0">
                <a:solidFill>
                  <a:srgbClr val="FFFFFF"/>
                </a:solidFill>
                <a:latin typeface="Poppins Ultra-Bold Italics"/>
                <a:ea typeface="Poppins Ultra-Bold Italics"/>
                <a:cs typeface="Poppins Ultra-Bold Italics"/>
                <a:sym typeface="Poppins Ultra-Bold Italics"/>
              </a:rPr>
              <a:t>TERIMA KASIH</a:t>
            </a:r>
          </a:p>
        </p:txBody>
      </p:sp>
      <p:sp>
        <p:nvSpPr>
          <p:cNvPr id="8" name="Freeform 8"/>
          <p:cNvSpPr/>
          <p:nvPr/>
        </p:nvSpPr>
        <p:spPr>
          <a:xfrm>
            <a:off x="5727208" y="883832"/>
            <a:ext cx="5923254" cy="8478677"/>
          </a:xfrm>
          <a:custGeom>
            <a:avLst/>
            <a:gdLst/>
            <a:ahLst/>
            <a:cxnLst/>
            <a:rect l="l" t="t" r="r" b="b"/>
            <a:pathLst>
              <a:path w="8884881" h="12718015">
                <a:moveTo>
                  <a:pt x="0" y="0"/>
                </a:moveTo>
                <a:lnTo>
                  <a:pt x="8884881" y="0"/>
                </a:lnTo>
                <a:lnTo>
                  <a:pt x="8884881" y="12718015"/>
                </a:lnTo>
                <a:lnTo>
                  <a:pt x="0" y="12718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457" t="-1537" r="-63546"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43776" y="179237"/>
            <a:ext cx="2991109" cy="1013127"/>
          </a:xfrm>
          <a:custGeom>
            <a:avLst/>
            <a:gdLst/>
            <a:ahLst/>
            <a:cxnLst/>
            <a:rect l="l" t="t" r="r" b="b"/>
            <a:pathLst>
              <a:path w="4486663" h="1519691">
                <a:moveTo>
                  <a:pt x="0" y="0"/>
                </a:moveTo>
                <a:lnTo>
                  <a:pt x="4486663" y="0"/>
                </a:lnTo>
                <a:lnTo>
                  <a:pt x="4486663" y="1519692"/>
                </a:lnTo>
                <a:lnTo>
                  <a:pt x="0" y="15196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725728" y="374522"/>
            <a:ext cx="1556395" cy="622558"/>
          </a:xfrm>
          <a:custGeom>
            <a:avLst/>
            <a:gdLst/>
            <a:ahLst/>
            <a:cxnLst/>
            <a:rect l="l" t="t" r="r" b="b"/>
            <a:pathLst>
              <a:path w="2334592" h="933837">
                <a:moveTo>
                  <a:pt x="0" y="0"/>
                </a:moveTo>
                <a:lnTo>
                  <a:pt x="2334592" y="0"/>
                </a:lnTo>
                <a:lnTo>
                  <a:pt x="2334592" y="933836"/>
                </a:lnTo>
                <a:lnTo>
                  <a:pt x="0" y="9338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1167" y="3246967"/>
            <a:ext cx="4663216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667"/>
              </a:lnSpc>
            </a:pPr>
            <a:r>
              <a:rPr lang="en-US" sz="3334" b="1">
                <a:solidFill>
                  <a:srgbClr val="000000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Sensus Ekonomi 2026</a:t>
            </a:r>
          </a:p>
          <a:p>
            <a:pPr defTabSz="609630">
              <a:lnSpc>
                <a:spcPts val="3667"/>
              </a:lnSpc>
            </a:pPr>
            <a:r>
              <a:rPr lang="en-US" sz="3334" b="1">
                <a:solidFill>
                  <a:srgbClr val="000000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Milik Indonesia!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75460" y="5242957"/>
            <a:ext cx="3370580" cy="78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47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Sora 1"/>
                <a:ea typeface="Sora 1"/>
                <a:cs typeface="Sora 1"/>
                <a:sym typeface="Sora 1"/>
              </a:rPr>
              <a:t>Landing Page</a:t>
            </a:r>
          </a:p>
          <a:p>
            <a:pPr defTabSz="609630">
              <a:lnSpc>
                <a:spcPts val="2147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Sora 1"/>
                <a:ea typeface="Sora 1"/>
                <a:cs typeface="Sora 1"/>
                <a:sym typeface="Sora 1"/>
              </a:rPr>
              <a:t>Sensus Ekonomi 2026</a:t>
            </a:r>
          </a:p>
          <a:p>
            <a:pPr defTabSz="609630">
              <a:lnSpc>
                <a:spcPts val="2147"/>
              </a:lnSpc>
              <a:spcBef>
                <a:spcPct val="0"/>
              </a:spcBef>
            </a:pPr>
            <a:r>
              <a:rPr lang="en-US" sz="1533" b="1">
                <a:solidFill>
                  <a:srgbClr val="000000"/>
                </a:solidFill>
                <a:latin typeface="Sora 1 Bold"/>
                <a:ea typeface="Sora 1 Bold"/>
                <a:cs typeface="Sora 1 Bold"/>
                <a:sym typeface="Sora 1 Bold"/>
              </a:rPr>
              <a:t>https://sensus.bps.go.id/se2026/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51" y="5116787"/>
            <a:ext cx="1076992" cy="107699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115999" y="5721891"/>
            <a:ext cx="12423999" cy="1167859"/>
            <a:chOff x="0" y="0"/>
            <a:chExt cx="4908247" cy="4613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08247" cy="461376"/>
            </a:xfrm>
            <a:custGeom>
              <a:avLst/>
              <a:gdLst/>
              <a:ahLst/>
              <a:cxnLst/>
              <a:rect l="l" t="t" r="r" b="b"/>
              <a:pathLst>
                <a:path w="4908247" h="461376">
                  <a:moveTo>
                    <a:pt x="0" y="0"/>
                  </a:moveTo>
                  <a:lnTo>
                    <a:pt x="4908247" y="0"/>
                  </a:lnTo>
                  <a:lnTo>
                    <a:pt x="4908247" y="461376"/>
                  </a:lnTo>
                  <a:lnTo>
                    <a:pt x="0" y="461376"/>
                  </a:lnTo>
                  <a:close/>
                </a:path>
              </a:pathLst>
            </a:custGeom>
            <a:gradFill rotWithShape="1">
              <a:gsLst>
                <a:gs pos="0">
                  <a:srgbClr val="F79039">
                    <a:alpha val="0"/>
                  </a:srgbClr>
                </a:gs>
                <a:gs pos="100000">
                  <a:srgbClr val="F7903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defTabSz="609630"/>
              <a:endParaRPr lang="id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908247" cy="50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075012" y="5617183"/>
            <a:ext cx="385222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Sora 1 Semi-Bold"/>
                <a:ea typeface="Sora 1 Semi-Bold"/>
                <a:cs typeface="Sora 1 Semi-Bold"/>
                <a:sym typeface="Sora 1 Semi-Bold"/>
              </a:rPr>
              <a:t>#MencatatEkonomiIndonesia</a:t>
            </a:r>
          </a:p>
        </p:txBody>
      </p:sp>
      <p:sp>
        <p:nvSpPr>
          <p:cNvPr id="18" name="Freeform 18"/>
          <p:cNvSpPr/>
          <p:nvPr/>
        </p:nvSpPr>
        <p:spPr>
          <a:xfrm rot="-9255301">
            <a:off x="7747927" y="-1653556"/>
            <a:ext cx="7516547" cy="4627912"/>
          </a:xfrm>
          <a:custGeom>
            <a:avLst/>
            <a:gdLst/>
            <a:ahLst/>
            <a:cxnLst/>
            <a:rect l="l" t="t" r="r" b="b"/>
            <a:pathLst>
              <a:path w="11274820" h="6941868">
                <a:moveTo>
                  <a:pt x="0" y="0"/>
                </a:moveTo>
                <a:lnTo>
                  <a:pt x="11274820" y="0"/>
                </a:lnTo>
                <a:lnTo>
                  <a:pt x="11274820" y="6941868"/>
                </a:lnTo>
                <a:lnTo>
                  <a:pt x="0" y="69418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29465"/>
            </a:stretch>
          </a:blipFill>
        </p:spPr>
        <p:txBody>
          <a:bodyPr/>
          <a:lstStyle/>
          <a:p>
            <a:pPr defTabSz="609630"/>
            <a:endParaRPr lang="id-ID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SE2026 (Rev)">
  <a:themeElements>
    <a:clrScheme name="SE2026">
      <a:dk1>
        <a:srgbClr val="000000"/>
      </a:dk1>
      <a:lt1>
        <a:srgbClr val="FFFFFF"/>
      </a:lt1>
      <a:dk2>
        <a:srgbClr val="231F20"/>
      </a:dk2>
      <a:lt2>
        <a:srgbClr val="FFFBEE"/>
      </a:lt2>
      <a:accent1>
        <a:srgbClr val="9A0501"/>
      </a:accent1>
      <a:accent2>
        <a:srgbClr val="C45824"/>
      </a:accent2>
      <a:accent3>
        <a:srgbClr val="F79039"/>
      </a:accent3>
      <a:accent4>
        <a:srgbClr val="FEBD26"/>
      </a:accent4>
      <a:accent5>
        <a:srgbClr val="2892C6"/>
      </a:accent5>
      <a:accent6>
        <a:srgbClr val="73B24A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otGrid">
          <a:fgClr>
            <a:schemeClr val="accent5">
              <a:lumMod val="40000"/>
              <a:lumOff val="60000"/>
            </a:schemeClr>
          </a:fgClr>
          <a:bgClr>
            <a:sysClr val="window" lastClr="FFFFFF"/>
          </a:bgClr>
        </a:patt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98" b="0" i="0" u="none" strike="noStrike" kern="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898</Words>
  <Application>Microsoft Office PowerPoint</Application>
  <PresentationFormat>Widescreen</PresentationFormat>
  <Paragraphs>198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Arial</vt:lpstr>
      <vt:lpstr>Arial Black</vt:lpstr>
      <vt:lpstr>Arial MT</vt:lpstr>
      <vt:lpstr>Avenir Next LT Pro</vt:lpstr>
      <vt:lpstr>Calibri</vt:lpstr>
      <vt:lpstr>Calibri Light</vt:lpstr>
      <vt:lpstr>Franklin Gothic Medium Cond</vt:lpstr>
      <vt:lpstr>Manrope Ultra-Bold</vt:lpstr>
      <vt:lpstr>Poppins Ultra-Bold Italics</vt:lpstr>
      <vt:lpstr>Raleway</vt:lpstr>
      <vt:lpstr>Sora</vt:lpstr>
      <vt:lpstr>Sora 1</vt:lpstr>
      <vt:lpstr>Sora 1 Bold</vt:lpstr>
      <vt:lpstr>Sora 1 Semi-Bold</vt:lpstr>
      <vt:lpstr>Tahoma</vt:lpstr>
      <vt:lpstr>Verdana</vt:lpstr>
      <vt:lpstr>Tema Office</vt:lpstr>
      <vt:lpstr>Office Theme</vt:lpstr>
      <vt:lpstr>Template SE2026 (Rev)</vt:lpstr>
      <vt:lpstr>1_Office Theme</vt:lpstr>
      <vt:lpstr>Mari Bersama Sukseskan Sensus Ekonomi 2026</vt:lpstr>
      <vt:lpstr>PowerPoint Presentation</vt:lpstr>
      <vt:lpstr>SENSUS EKONOMI 2026 Jadwal Pelaksanaan Pendataan Lapangan</vt:lpstr>
      <vt:lpstr>SENSUS EKONOMI 2026 Mendukung Transformasi Ekonomi Menyongsong Indonesia Emas 2045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BPS SUMBAWA</dc:creator>
  <cp:lastModifiedBy>luluk rifka</cp:lastModifiedBy>
  <cp:revision>21</cp:revision>
  <dcterms:created xsi:type="dcterms:W3CDTF">2026-02-10T00:18:12Z</dcterms:created>
  <dcterms:modified xsi:type="dcterms:W3CDTF">2026-02-11T13:49:59Z</dcterms:modified>
</cp:coreProperties>
</file>